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92" r:id="rId5"/>
    <p:sldId id="280" r:id="rId6"/>
    <p:sldId id="294" r:id="rId7"/>
    <p:sldId id="295" r:id="rId8"/>
    <p:sldId id="296" r:id="rId9"/>
    <p:sldId id="297" r:id="rId10"/>
    <p:sldId id="298" r:id="rId11"/>
    <p:sldId id="290" r:id="rId12"/>
    <p:sldId id="300" r:id="rId13"/>
    <p:sldId id="299" r:id="rId14"/>
    <p:sldId id="301" r:id="rId15"/>
    <p:sldId id="302" r:id="rId16"/>
    <p:sldId id="303" r:id="rId17"/>
    <p:sldId id="309" r:id="rId18"/>
    <p:sldId id="311" r:id="rId19"/>
    <p:sldId id="307" r:id="rId20"/>
    <p:sldId id="308" r:id="rId21"/>
    <p:sldId id="310" r:id="rId22"/>
    <p:sldId id="288" r:id="rId23"/>
    <p:sldId id="281" r:id="rId24"/>
    <p:sldId id="278" r:id="rId25"/>
    <p:sldId id="279" r:id="rId26"/>
    <p:sldId id="282" r:id="rId27"/>
    <p:sldId id="284" r:id="rId28"/>
    <p:sldId id="286" r:id="rId29"/>
    <p:sldId id="287" r:id="rId30"/>
    <p:sldId id="289" r:id="rId31"/>
    <p:sldId id="25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B18F"/>
    <a:srgbClr val="D7BA96"/>
    <a:srgbClr val="FFFFFF"/>
    <a:srgbClr val="B7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16DA210-FB5B-4158-B5E0-FEB733F419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36" autoAdjust="0"/>
    <p:restoredTop sz="96405" autoAdjust="0"/>
  </p:normalViewPr>
  <p:slideViewPr>
    <p:cSldViewPr snapToGrid="0">
      <p:cViewPr>
        <p:scale>
          <a:sx n="127" d="100"/>
          <a:sy n="127" d="100"/>
        </p:scale>
        <p:origin x="2824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01CE334-E73B-4A1B-B4ED-3EA0074067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AB2E4C-F7C3-4ABE-997D-E97F118AC9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D83BF-CD1C-4A04-82F1-2E0959A94BB6}" type="datetimeFigureOut">
              <a:rPr lang="en-US" smtClean="0"/>
              <a:t>8/20/20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8072D-3430-49FA-A02E-DE199B932F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6778-753C-4927-B721-1F87E31D09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A596A-347C-43BD-9D6A-CE14A72767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1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5F1F5-9B7E-4B06-A83E-C17A7A8546AC}" type="datetimeFigureOut">
              <a:rPr lang="en-US" noProof="0" smtClean="0"/>
              <a:t>8/20/20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CC445-1181-4631-964C-4D0584CE199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8464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65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23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797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440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4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847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88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23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74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323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5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Newspaper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 descr="Newspaper Background">
            <a:extLst>
              <a:ext uri="{FF2B5EF4-FFF2-40B4-BE49-F238E27FC236}">
                <a16:creationId xmlns:a16="http://schemas.microsoft.com/office/drawing/2014/main" id="{5D54668A-6CBC-4FCF-A648-23756ED9D731}"/>
              </a:ext>
            </a:extLst>
          </p:cNvPr>
          <p:cNvGrpSpPr/>
          <p:nvPr userDrawn="1"/>
        </p:nvGrpSpPr>
        <p:grpSpPr>
          <a:xfrm>
            <a:off x="2564639" y="17547"/>
            <a:ext cx="7364516" cy="6986600"/>
            <a:chOff x="2564639" y="17547"/>
            <a:chExt cx="7364516" cy="6986600"/>
          </a:xfrm>
        </p:grpSpPr>
        <p:grpSp>
          <p:nvGrpSpPr>
            <p:cNvPr id="59" name="Group 58" descr="Newspaper Background">
              <a:extLst>
                <a:ext uri="{FF2B5EF4-FFF2-40B4-BE49-F238E27FC236}">
                  <a16:creationId xmlns:a16="http://schemas.microsoft.com/office/drawing/2014/main" id="{563D50A5-F0C6-419E-9F4A-904DF2F2893D}"/>
                </a:ext>
              </a:extLst>
            </p:cNvPr>
            <p:cNvGrpSpPr/>
            <p:nvPr userDrawn="1"/>
          </p:nvGrpSpPr>
          <p:grpSpPr>
            <a:xfrm>
              <a:off x="2564639" y="17547"/>
              <a:ext cx="7364516" cy="6986600"/>
              <a:chOff x="2564639" y="17547"/>
              <a:chExt cx="7364516" cy="6986600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5D06B91-AA2B-4A6C-AEEC-978857FE73BE}"/>
                  </a:ext>
                </a:extLst>
              </p:cNvPr>
              <p:cNvSpPr/>
              <p:nvPr/>
            </p:nvSpPr>
            <p:spPr>
              <a:xfrm rot="21540000">
                <a:off x="2628470" y="250078"/>
                <a:ext cx="7300685" cy="6688762"/>
              </a:xfrm>
              <a:custGeom>
                <a:avLst/>
                <a:gdLst>
                  <a:gd name="connsiteX0" fmla="*/ 7300685 w 7300685"/>
                  <a:gd name="connsiteY0" fmla="*/ 0 h 6688762"/>
                  <a:gd name="connsiteX1" fmla="*/ 7300684 w 7300685"/>
                  <a:gd name="connsiteY1" fmla="*/ 6688762 h 6688762"/>
                  <a:gd name="connsiteX2" fmla="*/ 0 w 7300685"/>
                  <a:gd name="connsiteY2" fmla="*/ 6561328 h 6688762"/>
                  <a:gd name="connsiteX3" fmla="*/ 0 w 7300685"/>
                  <a:gd name="connsiteY3" fmla="*/ 0 h 668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0685" h="6688762">
                    <a:moveTo>
                      <a:pt x="7300685" y="0"/>
                    </a:moveTo>
                    <a:lnTo>
                      <a:pt x="7300684" y="6688762"/>
                    </a:lnTo>
                    <a:lnTo>
                      <a:pt x="0" y="65613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dist="38100" dir="8100000" algn="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4FA3D63-A0ED-49E8-A492-4EA737EAE450}"/>
                  </a:ext>
                </a:extLst>
              </p:cNvPr>
              <p:cNvSpPr/>
              <p:nvPr/>
            </p:nvSpPr>
            <p:spPr>
              <a:xfrm rot="21540000">
                <a:off x="2573696" y="99534"/>
                <a:ext cx="7300685" cy="6839319"/>
              </a:xfrm>
              <a:custGeom>
                <a:avLst/>
                <a:gdLst>
                  <a:gd name="connsiteX0" fmla="*/ 7300685 w 7300685"/>
                  <a:gd name="connsiteY0" fmla="*/ 0 h 6839319"/>
                  <a:gd name="connsiteX1" fmla="*/ 7300685 w 7300685"/>
                  <a:gd name="connsiteY1" fmla="*/ 6839319 h 6839319"/>
                  <a:gd name="connsiteX2" fmla="*/ 0 w 7300685"/>
                  <a:gd name="connsiteY2" fmla="*/ 6711885 h 6839319"/>
                  <a:gd name="connsiteX3" fmla="*/ 0 w 7300685"/>
                  <a:gd name="connsiteY3" fmla="*/ 0 h 6839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0685" h="6839319">
                    <a:moveTo>
                      <a:pt x="7300685" y="0"/>
                    </a:moveTo>
                    <a:lnTo>
                      <a:pt x="7300685" y="6839319"/>
                    </a:lnTo>
                    <a:lnTo>
                      <a:pt x="0" y="67118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27000" dist="38100" dir="8100000" algn="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2BCCF94-4CDC-417A-948C-AB2D8944B0D9}"/>
                  </a:ext>
                </a:extLst>
              </p:cNvPr>
              <p:cNvSpPr/>
              <p:nvPr/>
            </p:nvSpPr>
            <p:spPr>
              <a:xfrm rot="21480000">
                <a:off x="2564639" y="17547"/>
                <a:ext cx="7300685" cy="6986600"/>
              </a:xfrm>
              <a:custGeom>
                <a:avLst/>
                <a:gdLst>
                  <a:gd name="connsiteX0" fmla="*/ 4214144 w 7300685"/>
                  <a:gd name="connsiteY0" fmla="*/ 0 h 6986600"/>
                  <a:gd name="connsiteX1" fmla="*/ 7300685 w 7300685"/>
                  <a:gd name="connsiteY1" fmla="*/ 107785 h 6986600"/>
                  <a:gd name="connsiteX2" fmla="*/ 7300685 w 7300685"/>
                  <a:gd name="connsiteY2" fmla="*/ 6986600 h 6986600"/>
                  <a:gd name="connsiteX3" fmla="*/ 0 w 7300685"/>
                  <a:gd name="connsiteY3" fmla="*/ 6731654 h 6986600"/>
                  <a:gd name="connsiteX4" fmla="*/ 0 w 7300685"/>
                  <a:gd name="connsiteY4" fmla="*/ 0 h 698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0685" h="6986600">
                    <a:moveTo>
                      <a:pt x="4214144" y="0"/>
                    </a:moveTo>
                    <a:lnTo>
                      <a:pt x="7300685" y="107785"/>
                    </a:lnTo>
                    <a:lnTo>
                      <a:pt x="7300685" y="6986600"/>
                    </a:lnTo>
                    <a:lnTo>
                      <a:pt x="0" y="673165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200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79000">
                    <a:schemeClr val="bg1"/>
                  </a:gs>
                </a:gsLst>
                <a:lin ang="0" scaled="0"/>
              </a:gradFill>
              <a:ln>
                <a:noFill/>
              </a:ln>
              <a:effectLst>
                <a:outerShdw blurRad="127000" dist="38100" dir="8100000" algn="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BB27ED-05D1-489E-BD57-C95DD0A5B737}"/>
                </a:ext>
              </a:extLst>
            </p:cNvPr>
            <p:cNvSpPr/>
            <p:nvPr userDrawn="1"/>
          </p:nvSpPr>
          <p:spPr>
            <a:xfrm rot="21480000">
              <a:off x="2986040" y="1943034"/>
              <a:ext cx="6552000" cy="5047459"/>
            </a:xfrm>
            <a:custGeom>
              <a:avLst/>
              <a:gdLst>
                <a:gd name="connsiteX0" fmla="*/ 6552000 w 6552000"/>
                <a:gd name="connsiteY0" fmla="*/ 0 h 5047459"/>
                <a:gd name="connsiteX1" fmla="*/ 6552000 w 6552000"/>
                <a:gd name="connsiteY1" fmla="*/ 5047459 h 5047459"/>
                <a:gd name="connsiteX2" fmla="*/ 0 w 6552000"/>
                <a:gd name="connsiteY2" fmla="*/ 4818658 h 5047459"/>
                <a:gd name="connsiteX3" fmla="*/ 0 w 6552000"/>
                <a:gd name="connsiteY3" fmla="*/ 0 h 50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2000" h="5047459">
                  <a:moveTo>
                    <a:pt x="6552000" y="0"/>
                  </a:moveTo>
                  <a:lnTo>
                    <a:pt x="6552000" y="5047459"/>
                  </a:lnTo>
                  <a:lnTo>
                    <a:pt x="0" y="48186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0755BE-626B-47FD-81BB-EF99B3695766}"/>
                </a:ext>
              </a:extLst>
            </p:cNvPr>
            <p:cNvCxnSpPr/>
            <p:nvPr userDrawn="1"/>
          </p:nvCxnSpPr>
          <p:spPr>
            <a:xfrm rot="21480000">
              <a:off x="2723543" y="1737052"/>
              <a:ext cx="2712914" cy="0"/>
            </a:xfrm>
            <a:prstGeom prst="line">
              <a:avLst/>
            </a:prstGeom>
            <a:ln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E2764F-9956-4002-8E27-D431CF7286BA}"/>
                </a:ext>
              </a:extLst>
            </p:cNvPr>
            <p:cNvCxnSpPr/>
            <p:nvPr userDrawn="1"/>
          </p:nvCxnSpPr>
          <p:spPr>
            <a:xfrm rot="21480000">
              <a:off x="6864571" y="1592444"/>
              <a:ext cx="2712914" cy="0"/>
            </a:xfrm>
            <a:prstGeom prst="line">
              <a:avLst/>
            </a:prstGeom>
            <a:ln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3D3B13-4F6A-48BE-8477-3BD765F2246F}"/>
              </a:ext>
            </a:extLst>
          </p:cNvPr>
          <p:cNvCxnSpPr>
            <a:cxnSpLocks/>
          </p:cNvCxnSpPr>
          <p:nvPr userDrawn="1"/>
        </p:nvCxnSpPr>
        <p:spPr>
          <a:xfrm rot="21480000">
            <a:off x="3799100" y="591790"/>
            <a:ext cx="0" cy="921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284C1B-8602-4E0C-B66F-E679F55292FB}"/>
              </a:ext>
            </a:extLst>
          </p:cNvPr>
          <p:cNvCxnSpPr>
            <a:cxnSpLocks/>
          </p:cNvCxnSpPr>
          <p:nvPr userDrawn="1"/>
        </p:nvCxnSpPr>
        <p:spPr>
          <a:xfrm rot="21480000">
            <a:off x="8453487" y="429256"/>
            <a:ext cx="0" cy="9208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66ACBC8E-31E4-49FA-9FA0-65C7CF597CA9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 rot="-120000">
            <a:off x="3170764" y="2122951"/>
            <a:ext cx="6192000" cy="4861203"/>
          </a:xfrm>
          <a:custGeom>
            <a:avLst/>
            <a:gdLst>
              <a:gd name="connsiteX0" fmla="*/ 6192000 w 6192000"/>
              <a:gd name="connsiteY0" fmla="*/ 0 h 4861203"/>
              <a:gd name="connsiteX1" fmla="*/ 6192000 w 6192000"/>
              <a:gd name="connsiteY1" fmla="*/ 4861203 h 4861203"/>
              <a:gd name="connsiteX2" fmla="*/ 0 w 6192000"/>
              <a:gd name="connsiteY2" fmla="*/ 4644974 h 4861203"/>
              <a:gd name="connsiteX3" fmla="*/ 0 w 6192000"/>
              <a:gd name="connsiteY3" fmla="*/ 0 h 486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000" h="4861203">
                <a:moveTo>
                  <a:pt x="6192000" y="0"/>
                </a:moveTo>
                <a:lnTo>
                  <a:pt x="6192000" y="4861203"/>
                </a:lnTo>
                <a:lnTo>
                  <a:pt x="0" y="46449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 cap="sq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9F88CA1-FF67-4493-92A4-72AD8F0E30F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rot="-120000">
            <a:off x="5495137" y="1571399"/>
            <a:ext cx="1329892" cy="219075"/>
          </a:xfrm>
        </p:spPr>
        <p:txBody>
          <a:bodyPr anchor="ctr"/>
          <a:lstStyle>
            <a:lvl1pPr marL="0" indent="0" algn="ctr">
              <a:buNone/>
              <a:defRPr sz="1200" i="1"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Date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84EC088-D3A5-44A0-8058-421399618A96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 rot="-120000">
            <a:off x="6891185" y="5526041"/>
            <a:ext cx="2385879" cy="900000"/>
          </a:xfrm>
          <a:solidFill>
            <a:schemeClr val="bg1"/>
          </a:solidFill>
        </p:spPr>
        <p:txBody>
          <a:bodyPr rIns="72000" anchor="ctr"/>
          <a:lstStyle>
            <a:lvl1pPr marL="0" indent="0" algn="r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200" b="1" spc="-150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7C527-A0AE-4E67-BED3-CC507EB4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3882928" y="440787"/>
            <a:ext cx="4504112" cy="1083858"/>
          </a:xfrm>
        </p:spPr>
        <p:txBody>
          <a:bodyPr vert="horz" lIns="0" tIns="180000" rIns="0" bIns="0" rtlCol="0" anchor="ctr">
            <a:noAutofit/>
          </a:bodyPr>
          <a:lstStyle>
            <a:lvl1pPr algn="ctr">
              <a:defRPr lang="en-US" sz="4800" cap="all" baseline="0"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576526-C014-B74F-ADDD-10D7C14249F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21480000">
            <a:off x="2724116" y="592319"/>
            <a:ext cx="967434" cy="939364"/>
          </a:xfrm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341A976C-5B1E-7143-B1D5-2316EA00F4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21480000">
            <a:off x="8541743" y="400413"/>
            <a:ext cx="967434" cy="939364"/>
          </a:xfrm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8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and 6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 descr="Newspaper Background">
            <a:extLst>
              <a:ext uri="{FF2B5EF4-FFF2-40B4-BE49-F238E27FC236}">
                <a16:creationId xmlns:a16="http://schemas.microsoft.com/office/drawing/2014/main" id="{35665DBA-9026-452E-8A01-BB1457940C89}"/>
              </a:ext>
            </a:extLst>
          </p:cNvPr>
          <p:cNvGrpSpPr/>
          <p:nvPr userDrawn="1"/>
        </p:nvGrpSpPr>
        <p:grpSpPr>
          <a:xfrm>
            <a:off x="26812" y="117927"/>
            <a:ext cx="7378287" cy="6845345"/>
            <a:chOff x="26812" y="117927"/>
            <a:chExt cx="7378287" cy="684534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D9E106-CB09-4F1B-9B2D-D4D3EA916058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09E077-058C-452F-9A77-2DBE2E786E6F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6CA042-71DB-4092-8AB4-6DA227747A14}"/>
                </a:ext>
              </a:extLst>
            </p:cNvPr>
            <p:cNvSpPr/>
            <p:nvPr userDrawn="1"/>
          </p:nvSpPr>
          <p:spPr>
            <a:xfrm>
              <a:off x="158215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E20BE6-171C-4149-8DE4-4E3F69662C98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94708" y="5280369"/>
            <a:ext cx="4809026" cy="1002643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Lorem ipsum dolor sit amet, consectetur adipiscing elit. Etiam aliquet eu mi quis lacinia. Ut fermentum a magna ut eleifend. Integer convallis suscipit ante eu varius.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377F77-BACE-433C-98F5-35FFAB327110}"/>
              </a:ext>
            </a:extLst>
          </p:cNvPr>
          <p:cNvGrpSpPr/>
          <p:nvPr userDrawn="1"/>
        </p:nvGrpSpPr>
        <p:grpSpPr>
          <a:xfrm>
            <a:off x="523629" y="1118861"/>
            <a:ext cx="1564276" cy="1558943"/>
            <a:chOff x="523629" y="1118861"/>
            <a:chExt cx="1564276" cy="155894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0C70A6-320A-4FE1-8814-D4252DB69B9D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6804C333-0FA4-4CCE-A890-890A2A47A113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52853DAF-94B8-4659-8822-49228707D1DF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23AF22B-C116-4C95-8C1F-918C1C2E7013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5904FB84-9054-4CB7-8679-0D874BA75C2D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7845C705-315A-4911-A488-5F6CAFAFC4BF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0CB8FC-01AB-4194-9852-ABC0A93806EC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91CA0A39-6213-418B-92F2-B4A612D8D315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68BBD50D-43DD-4878-B3AC-E1F625B0D23A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2F5BCAC-4A51-4B65-B02A-DA054DEC0EF4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259505B8-8FBC-44D7-AC18-923E0F344056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C62F510D-B7DE-4E76-BA0C-28DC3544D898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129" name="Text Placeholder 17">
            <a:extLst>
              <a:ext uri="{FF2B5EF4-FFF2-40B4-BE49-F238E27FC236}">
                <a16:creationId xmlns:a16="http://schemas.microsoft.com/office/drawing/2014/main" id="{37464079-72CC-449D-868E-F49C5CF4A1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629" y="2728602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57D0712-0426-4D3B-B0E0-7E717AB4201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11637"/>
            <a:ext cx="0" cy="66701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E6A8DA5-EF43-4C5A-915D-DE0E69119D44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553721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E1C970-8255-458E-B27C-532B790CCAAC}"/>
              </a:ext>
            </a:extLst>
          </p:cNvPr>
          <p:cNvCxnSpPr>
            <a:cxnSpLocks/>
          </p:cNvCxnSpPr>
          <p:nvPr userDrawn="1"/>
        </p:nvCxnSpPr>
        <p:spPr>
          <a:xfrm>
            <a:off x="6095676" y="111637"/>
            <a:ext cx="0" cy="68479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B1AE4A-59FA-4DFD-B859-FD9F9BAFA9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000" y="359999"/>
            <a:ext cx="4922857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79DE0114-64A4-4051-9370-F66FAB4B73CB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096001" y="117927"/>
            <a:ext cx="5937785" cy="6740073"/>
          </a:xfrm>
          <a:custGeom>
            <a:avLst/>
            <a:gdLst>
              <a:gd name="connsiteX0" fmla="*/ 0 w 5937785"/>
              <a:gd name="connsiteY0" fmla="*/ 0 h 6740073"/>
              <a:gd name="connsiteX1" fmla="*/ 5937785 w 5937785"/>
              <a:gd name="connsiteY1" fmla="*/ 0 h 6740073"/>
              <a:gd name="connsiteX2" fmla="*/ 5937785 w 5937785"/>
              <a:gd name="connsiteY2" fmla="*/ 6740073 h 6740073"/>
              <a:gd name="connsiteX3" fmla="*/ 0 w 5937785"/>
              <a:gd name="connsiteY3" fmla="*/ 6740073 h 674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7785" h="6740073">
                <a:moveTo>
                  <a:pt x="0" y="0"/>
                </a:moveTo>
                <a:lnTo>
                  <a:pt x="5937785" y="0"/>
                </a:lnTo>
                <a:lnTo>
                  <a:pt x="5937785" y="6740073"/>
                </a:lnTo>
                <a:lnTo>
                  <a:pt x="0" y="67400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504000" y="6514240"/>
            <a:ext cx="5449125" cy="160586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3FA66B0A-6617-4EC6-8CCB-0E0FFCFF17BE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B5E7084-E1F7-4673-BB60-536EA49967AC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49767" y="1142332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C3E2858-9759-49D5-9A81-FBB2E9B50220}"/>
              </a:ext>
            </a:extLst>
          </p:cNvPr>
          <p:cNvGrpSpPr/>
          <p:nvPr userDrawn="1"/>
        </p:nvGrpSpPr>
        <p:grpSpPr>
          <a:xfrm>
            <a:off x="2199643" y="1118861"/>
            <a:ext cx="1564276" cy="1558943"/>
            <a:chOff x="523629" y="1118861"/>
            <a:chExt cx="1564276" cy="155894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846DFF2-C101-4BE8-BCF5-F08735F27BB1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D0E46397-551B-440F-8906-03936CBE7E5C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662AE980-1076-4712-A9CD-B9A8C5C5118E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36A3A912-6F6A-44C5-9AE9-D220B437235A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BDC69203-AB73-4E2D-9D31-AB4D975435FC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907AF852-DFAD-406B-8848-14699BE62DC4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A3C1A75-69CA-4D82-A233-B4D0AEEEA639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152" name="Isosceles Triangle 151">
                <a:extLst>
                  <a:ext uri="{FF2B5EF4-FFF2-40B4-BE49-F238E27FC236}">
                    <a16:creationId xmlns:a16="http://schemas.microsoft.com/office/drawing/2014/main" id="{A13AC594-E8C6-4661-8820-7143EE99432C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3" name="Isosceles Triangle 152">
                <a:extLst>
                  <a:ext uri="{FF2B5EF4-FFF2-40B4-BE49-F238E27FC236}">
                    <a16:creationId xmlns:a16="http://schemas.microsoft.com/office/drawing/2014/main" id="{7CD5D8A4-EA9D-4C53-A14F-CB66DA6F2457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6E4EBFDF-5AD4-4850-A2B5-AB7027BF731D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150" name="Isosceles Triangle 149">
                <a:extLst>
                  <a:ext uri="{FF2B5EF4-FFF2-40B4-BE49-F238E27FC236}">
                    <a16:creationId xmlns:a16="http://schemas.microsoft.com/office/drawing/2014/main" id="{FC31F473-250A-4C89-9AD4-31DFD34AD731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C7B63806-DB79-495E-8E5D-48995D90CE0F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158" name="Text Placeholder 17">
            <a:extLst>
              <a:ext uri="{FF2B5EF4-FFF2-40B4-BE49-F238E27FC236}">
                <a16:creationId xmlns:a16="http://schemas.microsoft.com/office/drawing/2014/main" id="{BF7D9AF3-783B-4F43-BFBD-38DEFDD3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99643" y="2728602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159" name="Picture Placeholder 14">
            <a:extLst>
              <a:ext uri="{FF2B5EF4-FFF2-40B4-BE49-F238E27FC236}">
                <a16:creationId xmlns:a16="http://schemas.microsoft.com/office/drawing/2014/main" id="{1BBF483B-BD52-4C4A-BF73-7ED62362301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225781" y="1142332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40F076B-79D2-4BE7-8B3C-482EFAD67747}"/>
              </a:ext>
            </a:extLst>
          </p:cNvPr>
          <p:cNvGrpSpPr/>
          <p:nvPr userDrawn="1"/>
        </p:nvGrpSpPr>
        <p:grpSpPr>
          <a:xfrm>
            <a:off x="3875657" y="1118861"/>
            <a:ext cx="1564276" cy="1558943"/>
            <a:chOff x="523629" y="1118861"/>
            <a:chExt cx="1564276" cy="1558943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E7213B8-E90D-4E94-9D75-31C388B23415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171" name="Isosceles Triangle 170">
                <a:extLst>
                  <a:ext uri="{FF2B5EF4-FFF2-40B4-BE49-F238E27FC236}">
                    <a16:creationId xmlns:a16="http://schemas.microsoft.com/office/drawing/2014/main" id="{D425DCF5-9174-4C08-8FB5-BE36D1BB7445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2" name="Isosceles Triangle 171">
                <a:extLst>
                  <a:ext uri="{FF2B5EF4-FFF2-40B4-BE49-F238E27FC236}">
                    <a16:creationId xmlns:a16="http://schemas.microsoft.com/office/drawing/2014/main" id="{7A125C33-BCA3-4332-8D82-63CD6E2D98BF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E3D37D8E-B1C4-4B8B-BF9E-366167BE86ED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169" name="Isosceles Triangle 168">
                <a:extLst>
                  <a:ext uri="{FF2B5EF4-FFF2-40B4-BE49-F238E27FC236}">
                    <a16:creationId xmlns:a16="http://schemas.microsoft.com/office/drawing/2014/main" id="{86FF3140-B3C1-4D78-892C-6F6AF02A6D41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0" name="Isosceles Triangle 169">
                <a:extLst>
                  <a:ext uri="{FF2B5EF4-FFF2-40B4-BE49-F238E27FC236}">
                    <a16:creationId xmlns:a16="http://schemas.microsoft.com/office/drawing/2014/main" id="{B9312B7C-9B36-4D7D-AF43-8E89C3FCE8C6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C8326D0-86C2-4560-8C09-C9169EC14DF9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167" name="Isosceles Triangle 166">
                <a:extLst>
                  <a:ext uri="{FF2B5EF4-FFF2-40B4-BE49-F238E27FC236}">
                    <a16:creationId xmlns:a16="http://schemas.microsoft.com/office/drawing/2014/main" id="{AE3E08FA-02B4-444A-8BE0-5670B821E15A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8" name="Isosceles Triangle 167">
                <a:extLst>
                  <a:ext uri="{FF2B5EF4-FFF2-40B4-BE49-F238E27FC236}">
                    <a16:creationId xmlns:a16="http://schemas.microsoft.com/office/drawing/2014/main" id="{F60D2DD0-F23F-4328-827B-37C863CA45C7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DB897BC-90FC-49D8-8C17-E6F836CAC86E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165" name="Isosceles Triangle 164">
                <a:extLst>
                  <a:ext uri="{FF2B5EF4-FFF2-40B4-BE49-F238E27FC236}">
                    <a16:creationId xmlns:a16="http://schemas.microsoft.com/office/drawing/2014/main" id="{CC0501C2-00DB-4DB8-8895-211C7402093D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6" name="Isosceles Triangle 165">
                <a:extLst>
                  <a:ext uri="{FF2B5EF4-FFF2-40B4-BE49-F238E27FC236}">
                    <a16:creationId xmlns:a16="http://schemas.microsoft.com/office/drawing/2014/main" id="{34602465-9D03-4F6E-ACA1-338B1B8A72E6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173" name="Text Placeholder 17">
            <a:extLst>
              <a:ext uri="{FF2B5EF4-FFF2-40B4-BE49-F238E27FC236}">
                <a16:creationId xmlns:a16="http://schemas.microsoft.com/office/drawing/2014/main" id="{0BFFF62F-08D8-443B-BDBB-8A23959A0C8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75657" y="2728602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174" name="Picture Placeholder 14">
            <a:extLst>
              <a:ext uri="{FF2B5EF4-FFF2-40B4-BE49-F238E27FC236}">
                <a16:creationId xmlns:a16="http://schemas.microsoft.com/office/drawing/2014/main" id="{29377737-E44F-4F46-A252-77D060207EB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01795" y="1142332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FA31799-3DDC-467B-BC0C-0BF50D6303D8}"/>
              </a:ext>
            </a:extLst>
          </p:cNvPr>
          <p:cNvGrpSpPr/>
          <p:nvPr userDrawn="1"/>
        </p:nvGrpSpPr>
        <p:grpSpPr>
          <a:xfrm>
            <a:off x="523629" y="3116134"/>
            <a:ext cx="1564276" cy="1558943"/>
            <a:chOff x="523629" y="1118861"/>
            <a:chExt cx="1564276" cy="1558943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0452BC3E-F3FF-44DF-8616-9E26FF54A840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186" name="Isosceles Triangle 185">
                <a:extLst>
                  <a:ext uri="{FF2B5EF4-FFF2-40B4-BE49-F238E27FC236}">
                    <a16:creationId xmlns:a16="http://schemas.microsoft.com/office/drawing/2014/main" id="{8739EA57-00C2-4D5D-A5E8-E726CD59C3D3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7" name="Isosceles Triangle 186">
                <a:extLst>
                  <a:ext uri="{FF2B5EF4-FFF2-40B4-BE49-F238E27FC236}">
                    <a16:creationId xmlns:a16="http://schemas.microsoft.com/office/drawing/2014/main" id="{DAEFED08-2EBC-4081-9E78-48BD1E7D333E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5CE1E91-0EF8-4A18-A3D3-F3760A7E0662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184" name="Isosceles Triangle 183">
                <a:extLst>
                  <a:ext uri="{FF2B5EF4-FFF2-40B4-BE49-F238E27FC236}">
                    <a16:creationId xmlns:a16="http://schemas.microsoft.com/office/drawing/2014/main" id="{B3B271E0-A7B3-486C-9996-BCEF18CA2B85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5" name="Isosceles Triangle 184">
                <a:extLst>
                  <a:ext uri="{FF2B5EF4-FFF2-40B4-BE49-F238E27FC236}">
                    <a16:creationId xmlns:a16="http://schemas.microsoft.com/office/drawing/2014/main" id="{28B0F2F2-2889-4EF1-BE89-8E0FCAF83142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BC9A6A89-958C-4838-9088-39B09A05C865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182" name="Isosceles Triangle 181">
                <a:extLst>
                  <a:ext uri="{FF2B5EF4-FFF2-40B4-BE49-F238E27FC236}">
                    <a16:creationId xmlns:a16="http://schemas.microsoft.com/office/drawing/2014/main" id="{383B14A9-9E5C-4B2B-ADFA-115BA90191B0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3" name="Isosceles Triangle 182">
                <a:extLst>
                  <a:ext uri="{FF2B5EF4-FFF2-40B4-BE49-F238E27FC236}">
                    <a16:creationId xmlns:a16="http://schemas.microsoft.com/office/drawing/2014/main" id="{091E7EF9-ADC3-42E6-9901-37DB759EFB49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FF2E04D1-4CD2-4562-BDA5-69C4AC011FEA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180" name="Isosceles Triangle 179">
                <a:extLst>
                  <a:ext uri="{FF2B5EF4-FFF2-40B4-BE49-F238E27FC236}">
                    <a16:creationId xmlns:a16="http://schemas.microsoft.com/office/drawing/2014/main" id="{E214D501-51A5-4245-B548-85CAFC6131F7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1" name="Isosceles Triangle 180">
                <a:extLst>
                  <a:ext uri="{FF2B5EF4-FFF2-40B4-BE49-F238E27FC236}">
                    <a16:creationId xmlns:a16="http://schemas.microsoft.com/office/drawing/2014/main" id="{87305DE2-688D-414A-9A11-FB6D2628BE50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188" name="Text Placeholder 17">
            <a:extLst>
              <a:ext uri="{FF2B5EF4-FFF2-40B4-BE49-F238E27FC236}">
                <a16:creationId xmlns:a16="http://schemas.microsoft.com/office/drawing/2014/main" id="{23CF4D8D-C56B-4B48-A001-BFF486B7BA4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3629" y="4725875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189" name="Picture Placeholder 14">
            <a:extLst>
              <a:ext uri="{FF2B5EF4-FFF2-40B4-BE49-F238E27FC236}">
                <a16:creationId xmlns:a16="http://schemas.microsoft.com/office/drawing/2014/main" id="{3A76BBCD-C8ED-4872-A9DD-81724F55C1E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49767" y="3139605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8DB415C-6EAE-48FD-BE85-DC4C37247658}"/>
              </a:ext>
            </a:extLst>
          </p:cNvPr>
          <p:cNvGrpSpPr/>
          <p:nvPr userDrawn="1"/>
        </p:nvGrpSpPr>
        <p:grpSpPr>
          <a:xfrm>
            <a:off x="2199643" y="3116134"/>
            <a:ext cx="1564276" cy="1558943"/>
            <a:chOff x="523629" y="1118861"/>
            <a:chExt cx="1564276" cy="1558943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90ADE22-F68B-479C-A20A-2A4A726ADB42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201" name="Isosceles Triangle 200">
                <a:extLst>
                  <a:ext uri="{FF2B5EF4-FFF2-40B4-BE49-F238E27FC236}">
                    <a16:creationId xmlns:a16="http://schemas.microsoft.com/office/drawing/2014/main" id="{932A73C2-5B2C-403B-B36B-FC4A8CF05C16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2" name="Isosceles Triangle 201">
                <a:extLst>
                  <a:ext uri="{FF2B5EF4-FFF2-40B4-BE49-F238E27FC236}">
                    <a16:creationId xmlns:a16="http://schemas.microsoft.com/office/drawing/2014/main" id="{6522635C-66F9-4BD1-BBEC-7AFFCD1B8C32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D5D5055F-6701-4EBB-B88E-2EEF348D9CDA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199" name="Isosceles Triangle 198">
                <a:extLst>
                  <a:ext uri="{FF2B5EF4-FFF2-40B4-BE49-F238E27FC236}">
                    <a16:creationId xmlns:a16="http://schemas.microsoft.com/office/drawing/2014/main" id="{0040360E-8C8D-413F-A345-8EE2BC0AB80E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0" name="Isosceles Triangle 199">
                <a:extLst>
                  <a:ext uri="{FF2B5EF4-FFF2-40B4-BE49-F238E27FC236}">
                    <a16:creationId xmlns:a16="http://schemas.microsoft.com/office/drawing/2014/main" id="{4150F678-54F3-4812-B69A-0594D5476C17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41DE837-C38E-4773-8567-794A63A13FF9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197" name="Isosceles Triangle 196">
                <a:extLst>
                  <a:ext uri="{FF2B5EF4-FFF2-40B4-BE49-F238E27FC236}">
                    <a16:creationId xmlns:a16="http://schemas.microsoft.com/office/drawing/2014/main" id="{30C101A5-8C17-4B19-8180-BAF88CA1BB98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8" name="Isosceles Triangle 197">
                <a:extLst>
                  <a:ext uri="{FF2B5EF4-FFF2-40B4-BE49-F238E27FC236}">
                    <a16:creationId xmlns:a16="http://schemas.microsoft.com/office/drawing/2014/main" id="{1EC09975-C0CF-4907-98A3-CA74244D255B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8F4B4D6F-2B00-4D33-B1E3-87B9C84C0C5F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195" name="Isosceles Triangle 194">
                <a:extLst>
                  <a:ext uri="{FF2B5EF4-FFF2-40B4-BE49-F238E27FC236}">
                    <a16:creationId xmlns:a16="http://schemas.microsoft.com/office/drawing/2014/main" id="{07B8A249-5C10-40BA-AA6C-20F42EF0F8C7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6" name="Isosceles Triangle 195">
                <a:extLst>
                  <a:ext uri="{FF2B5EF4-FFF2-40B4-BE49-F238E27FC236}">
                    <a16:creationId xmlns:a16="http://schemas.microsoft.com/office/drawing/2014/main" id="{165E3815-5991-46C5-9E9E-E1B7B0D5103F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03" name="Text Placeholder 17">
            <a:extLst>
              <a:ext uri="{FF2B5EF4-FFF2-40B4-BE49-F238E27FC236}">
                <a16:creationId xmlns:a16="http://schemas.microsoft.com/office/drawing/2014/main" id="{3ABCA365-83A9-45A0-807D-591F120BA0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99643" y="4725875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204" name="Picture Placeholder 14">
            <a:extLst>
              <a:ext uri="{FF2B5EF4-FFF2-40B4-BE49-F238E27FC236}">
                <a16:creationId xmlns:a16="http://schemas.microsoft.com/office/drawing/2014/main" id="{0A90D90C-44DA-4DFC-9ACA-7DDE4C46CAB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225781" y="3139605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EA1919A-8BA5-4039-859A-86D38E051A52}"/>
              </a:ext>
            </a:extLst>
          </p:cNvPr>
          <p:cNvGrpSpPr/>
          <p:nvPr userDrawn="1"/>
        </p:nvGrpSpPr>
        <p:grpSpPr>
          <a:xfrm>
            <a:off x="3875657" y="3116134"/>
            <a:ext cx="1564276" cy="1558943"/>
            <a:chOff x="523629" y="1118861"/>
            <a:chExt cx="1564276" cy="1558943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8FC25829-6907-473C-B736-1AAE26C4644A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216" name="Isosceles Triangle 215">
                <a:extLst>
                  <a:ext uri="{FF2B5EF4-FFF2-40B4-BE49-F238E27FC236}">
                    <a16:creationId xmlns:a16="http://schemas.microsoft.com/office/drawing/2014/main" id="{D9AC6434-CFAD-448A-B782-96D2AAE2F2B9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7" name="Isosceles Triangle 216">
                <a:extLst>
                  <a:ext uri="{FF2B5EF4-FFF2-40B4-BE49-F238E27FC236}">
                    <a16:creationId xmlns:a16="http://schemas.microsoft.com/office/drawing/2014/main" id="{C11BE091-CF76-417E-8F3A-8EDFEF6BE63E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0C2C7CF9-38DA-473E-89E2-B2B5700C32A7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214" name="Isosceles Triangle 213">
                <a:extLst>
                  <a:ext uri="{FF2B5EF4-FFF2-40B4-BE49-F238E27FC236}">
                    <a16:creationId xmlns:a16="http://schemas.microsoft.com/office/drawing/2014/main" id="{3B142B8F-CA22-423B-8196-96B84F724BDD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5" name="Isosceles Triangle 214">
                <a:extLst>
                  <a:ext uri="{FF2B5EF4-FFF2-40B4-BE49-F238E27FC236}">
                    <a16:creationId xmlns:a16="http://schemas.microsoft.com/office/drawing/2014/main" id="{7314D837-C3D9-4096-BF64-5CA41AD19F82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A665ABCC-FEF3-4B1E-9006-9836ED9D8B74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212" name="Isosceles Triangle 211">
                <a:extLst>
                  <a:ext uri="{FF2B5EF4-FFF2-40B4-BE49-F238E27FC236}">
                    <a16:creationId xmlns:a16="http://schemas.microsoft.com/office/drawing/2014/main" id="{1504B70A-3193-4702-8054-1E546CF5274E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3" name="Isosceles Triangle 212">
                <a:extLst>
                  <a:ext uri="{FF2B5EF4-FFF2-40B4-BE49-F238E27FC236}">
                    <a16:creationId xmlns:a16="http://schemas.microsoft.com/office/drawing/2014/main" id="{D92F5E5E-4C84-4D7A-B7C3-ACF1CDEF7BC3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498211A-42EB-4429-AB09-214990C5CF0F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210" name="Isosceles Triangle 209">
                <a:extLst>
                  <a:ext uri="{FF2B5EF4-FFF2-40B4-BE49-F238E27FC236}">
                    <a16:creationId xmlns:a16="http://schemas.microsoft.com/office/drawing/2014/main" id="{56DDAA0A-4873-457E-90B8-10C8E230B17F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1" name="Isosceles Triangle 210">
                <a:extLst>
                  <a:ext uri="{FF2B5EF4-FFF2-40B4-BE49-F238E27FC236}">
                    <a16:creationId xmlns:a16="http://schemas.microsoft.com/office/drawing/2014/main" id="{5350FB4B-57D5-4783-A791-062FA65A2EB4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18" name="Text Placeholder 17">
            <a:extLst>
              <a:ext uri="{FF2B5EF4-FFF2-40B4-BE49-F238E27FC236}">
                <a16:creationId xmlns:a16="http://schemas.microsoft.com/office/drawing/2014/main" id="{00B0EBC3-3361-4D7C-9C77-84A029DD49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75657" y="4725875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219" name="Picture Placeholder 14">
            <a:extLst>
              <a:ext uri="{FF2B5EF4-FFF2-40B4-BE49-F238E27FC236}">
                <a16:creationId xmlns:a16="http://schemas.microsoft.com/office/drawing/2014/main" id="{B50AAF06-D901-4167-91C6-B02411A9F99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01795" y="3139605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</p:spTree>
    <p:extLst>
      <p:ext uri="{BB962C8B-B14F-4D97-AF65-F5344CB8AC3E}">
        <p14:creationId xmlns:p14="http://schemas.microsoft.com/office/powerpoint/2010/main" val="353058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Single Image Sp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descr="Newspaper Background">
            <a:extLst>
              <a:ext uri="{FF2B5EF4-FFF2-40B4-BE49-F238E27FC236}">
                <a16:creationId xmlns:a16="http://schemas.microsoft.com/office/drawing/2014/main" id="{0273DBE5-0800-4F7D-9704-AFB85D1BB4BF}"/>
              </a:ext>
            </a:extLst>
          </p:cNvPr>
          <p:cNvGrpSpPr/>
          <p:nvPr userDrawn="1"/>
        </p:nvGrpSpPr>
        <p:grpSpPr>
          <a:xfrm>
            <a:off x="26812" y="225631"/>
            <a:ext cx="7378287" cy="6737641"/>
            <a:chOff x="26812" y="225631"/>
            <a:chExt cx="7378287" cy="673764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D9E106-CB09-4F1B-9B2D-D4D3EA916058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09E077-058C-452F-9A77-2DBE2E786E6F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C28D6BB-9CE2-4BED-8E14-B4758EF388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8216" y="117927"/>
            <a:ext cx="11875561" cy="6740073"/>
          </a:xfrm>
          <a:custGeom>
            <a:avLst/>
            <a:gdLst>
              <a:gd name="connsiteX0" fmla="*/ 0 w 5937785"/>
              <a:gd name="connsiteY0" fmla="*/ 0 h 6740073"/>
              <a:gd name="connsiteX1" fmla="*/ 5937785 w 5937785"/>
              <a:gd name="connsiteY1" fmla="*/ 0 h 6740073"/>
              <a:gd name="connsiteX2" fmla="*/ 5937785 w 5937785"/>
              <a:gd name="connsiteY2" fmla="*/ 6740073 h 6740073"/>
              <a:gd name="connsiteX3" fmla="*/ 0 w 5937785"/>
              <a:gd name="connsiteY3" fmla="*/ 6740073 h 674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7785" h="6740073">
                <a:moveTo>
                  <a:pt x="0" y="0"/>
                </a:moveTo>
                <a:lnTo>
                  <a:pt x="5937785" y="0"/>
                </a:lnTo>
                <a:lnTo>
                  <a:pt x="5937785" y="6740073"/>
                </a:lnTo>
                <a:lnTo>
                  <a:pt x="0" y="67400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612000" anchor="ctr">
            <a:noAutofit/>
          </a:bodyPr>
          <a:lstStyle>
            <a:lvl1pPr marL="0" indent="0" algn="r">
              <a:buNone/>
              <a:defRPr sz="1200" i="1"/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504000" y="6514239"/>
            <a:ext cx="6336000" cy="170111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1AE4A-59FA-4DFD-B859-FD9F9BAFA9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000" y="359999"/>
            <a:ext cx="11268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42">
            <a:extLst>
              <a:ext uri="{FF2B5EF4-FFF2-40B4-BE49-F238E27FC236}">
                <a16:creationId xmlns:a16="http://schemas.microsoft.com/office/drawing/2014/main" id="{4171734C-B5B5-414C-9B0D-951644D56D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4000" y="5215297"/>
            <a:ext cx="2385879" cy="900000"/>
          </a:xfrm>
          <a:solidFill>
            <a:schemeClr val="tx1"/>
          </a:solidFill>
        </p:spPr>
        <p:txBody>
          <a:bodyPr lIns="144000" rIns="72000" anchor="ctr"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200" b="1" spc="-150">
                <a:solidFill>
                  <a:schemeClr val="bg1"/>
                </a:solidFill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2272100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 descr="Newspaper Background">
            <a:extLst>
              <a:ext uri="{FF2B5EF4-FFF2-40B4-BE49-F238E27FC236}">
                <a16:creationId xmlns:a16="http://schemas.microsoft.com/office/drawing/2014/main" id="{4D29B5B6-C10E-49D9-B14B-BEC9EDF63A21}"/>
              </a:ext>
            </a:extLst>
          </p:cNvPr>
          <p:cNvGrpSpPr/>
          <p:nvPr userDrawn="1"/>
        </p:nvGrpSpPr>
        <p:grpSpPr>
          <a:xfrm>
            <a:off x="2733" y="79805"/>
            <a:ext cx="12074862" cy="6906587"/>
            <a:chOff x="2733" y="79805"/>
            <a:chExt cx="12074862" cy="690658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9F85D2-5D35-4F88-8CBA-7AA427F34ED0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65054E4-3CE5-4187-B09E-B7DD68366445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8FF739D-1E50-4C6F-B6C7-3D2921CDDD25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16D988-871F-4D47-A339-F59FBD294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F249E3-960B-43F4-85AC-7CC8B9DCCB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E7EEA9-57B0-45F4-83CF-C26E12D9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AD32C2-A54F-4BC4-9FB7-A9E4167765E2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E8E05AEE-4FBF-4BC8-AB88-4D9C6D59D03A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503238" y="1152525"/>
            <a:ext cx="11268075" cy="49815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6452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 descr="Newspaper Background">
            <a:extLst>
              <a:ext uri="{FF2B5EF4-FFF2-40B4-BE49-F238E27FC236}">
                <a16:creationId xmlns:a16="http://schemas.microsoft.com/office/drawing/2014/main" id="{05B70B95-19F1-487E-AEAD-0E34959DAD1B}"/>
              </a:ext>
            </a:extLst>
          </p:cNvPr>
          <p:cNvGrpSpPr/>
          <p:nvPr userDrawn="1"/>
        </p:nvGrpSpPr>
        <p:grpSpPr>
          <a:xfrm>
            <a:off x="917511" y="2327728"/>
            <a:ext cx="7152431" cy="4571613"/>
            <a:chOff x="917511" y="2327728"/>
            <a:chExt cx="7152431" cy="457161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F9A2DA2-E94F-4040-9445-F60B67B207A0}"/>
                </a:ext>
              </a:extLst>
            </p:cNvPr>
            <p:cNvSpPr/>
            <p:nvPr/>
          </p:nvSpPr>
          <p:spPr>
            <a:xfrm rot="60000">
              <a:off x="995063" y="3272166"/>
              <a:ext cx="6741291" cy="3585761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AA6FBD-02B8-40E8-9DAA-EB9C659C51CE}"/>
                </a:ext>
              </a:extLst>
            </p:cNvPr>
            <p:cNvSpPr/>
            <p:nvPr userDrawn="1"/>
          </p:nvSpPr>
          <p:spPr>
            <a:xfrm rot="60000">
              <a:off x="917511" y="2432751"/>
              <a:ext cx="6973543" cy="4466590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25D4E0-C2A1-4566-9502-8ABDCD2FC9BF}"/>
                </a:ext>
              </a:extLst>
            </p:cNvPr>
            <p:cNvSpPr/>
            <p:nvPr userDrawn="1"/>
          </p:nvSpPr>
          <p:spPr>
            <a:xfrm>
              <a:off x="1029072" y="2327728"/>
              <a:ext cx="7040870" cy="456854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368000" y="2781301"/>
            <a:ext cx="6480000" cy="2078700"/>
          </a:xfrm>
        </p:spPr>
        <p:txBody>
          <a:bodyPr anchor="b"/>
          <a:lstStyle>
            <a:lvl1pPr algn="l">
              <a:lnSpc>
                <a:spcPts val="5000"/>
              </a:lnSpc>
              <a:defRPr sz="600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368000" y="5075999"/>
            <a:ext cx="6479999" cy="1048939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632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Newspaper Background">
            <a:extLst>
              <a:ext uri="{FF2B5EF4-FFF2-40B4-BE49-F238E27FC236}">
                <a16:creationId xmlns:a16="http://schemas.microsoft.com/office/drawing/2014/main" id="{24AB7F8D-7A2B-4341-81A3-40A360718946}"/>
              </a:ext>
            </a:extLst>
          </p:cNvPr>
          <p:cNvGrpSpPr/>
          <p:nvPr userDrawn="1"/>
        </p:nvGrpSpPr>
        <p:grpSpPr>
          <a:xfrm>
            <a:off x="917511" y="2327728"/>
            <a:ext cx="7152431" cy="4571613"/>
            <a:chOff x="917511" y="2327728"/>
            <a:chExt cx="7152431" cy="4571613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CEB5192-5FC7-4787-88F9-7A5EC97EA336}"/>
                </a:ext>
              </a:extLst>
            </p:cNvPr>
            <p:cNvSpPr/>
            <p:nvPr/>
          </p:nvSpPr>
          <p:spPr>
            <a:xfrm rot="60000">
              <a:off x="995063" y="3272166"/>
              <a:ext cx="6741291" cy="3585761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047E1CC-9A35-4A80-819A-10C70D8270B1}"/>
                </a:ext>
              </a:extLst>
            </p:cNvPr>
            <p:cNvSpPr/>
            <p:nvPr userDrawn="1"/>
          </p:nvSpPr>
          <p:spPr>
            <a:xfrm rot="60000">
              <a:off x="917511" y="2432751"/>
              <a:ext cx="6973543" cy="4466590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4DD6DC-EABA-424F-A630-B7C76DFDF711}"/>
                </a:ext>
              </a:extLst>
            </p:cNvPr>
            <p:cNvSpPr/>
            <p:nvPr userDrawn="1"/>
          </p:nvSpPr>
          <p:spPr>
            <a:xfrm>
              <a:off x="1029072" y="2327728"/>
              <a:ext cx="7040870" cy="456854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0" y="2781300"/>
            <a:ext cx="6480000" cy="2078699"/>
          </a:xfrm>
        </p:spPr>
        <p:txBody>
          <a:bodyPr anchor="b"/>
          <a:lstStyle>
            <a:lvl1pPr>
              <a:lnSpc>
                <a:spcPts val="5000"/>
              </a:lnSpc>
              <a:defRPr sz="600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000" y="5076000"/>
            <a:ext cx="6480000" cy="1047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27CCFF-66CE-4D66-991E-28221F6727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8456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 descr="Newspaper Background">
            <a:extLst>
              <a:ext uri="{FF2B5EF4-FFF2-40B4-BE49-F238E27FC236}">
                <a16:creationId xmlns:a16="http://schemas.microsoft.com/office/drawing/2014/main" id="{4D29B5B6-C10E-49D9-B14B-BEC9EDF63A21}"/>
              </a:ext>
            </a:extLst>
          </p:cNvPr>
          <p:cNvGrpSpPr/>
          <p:nvPr userDrawn="1"/>
        </p:nvGrpSpPr>
        <p:grpSpPr>
          <a:xfrm>
            <a:off x="2733" y="79805"/>
            <a:ext cx="12074862" cy="6906587"/>
            <a:chOff x="2733" y="79805"/>
            <a:chExt cx="12074862" cy="690658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9F85D2-5D35-4F88-8CBA-7AA427F34ED0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65054E4-3CE5-4187-B09E-B7DD68366445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8FF739D-1E50-4C6F-B6C7-3D2921CDDD25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5019D-0D6B-4103-A77E-0FC59BF08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16D988-871F-4D47-A339-F59FBD294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F249E3-960B-43F4-85AC-7CC8B9DCCB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E7EEA9-57B0-45F4-83CF-C26E12D9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AD32C2-A54F-4BC4-9FB7-A9E4167765E2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295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 descr="Newspaper Background">
            <a:extLst>
              <a:ext uri="{FF2B5EF4-FFF2-40B4-BE49-F238E27FC236}">
                <a16:creationId xmlns:a16="http://schemas.microsoft.com/office/drawing/2014/main" id="{25A8904A-5567-4496-ABA6-A216700DE723}"/>
              </a:ext>
            </a:extLst>
          </p:cNvPr>
          <p:cNvGrpSpPr/>
          <p:nvPr userDrawn="1"/>
        </p:nvGrpSpPr>
        <p:grpSpPr>
          <a:xfrm>
            <a:off x="26812" y="111637"/>
            <a:ext cx="12006973" cy="6851635"/>
            <a:chOff x="26812" y="111637"/>
            <a:chExt cx="12006973" cy="685163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B5FDD1E-71CD-4514-A50C-DFE094444047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06C5B02-F001-4820-AA04-DEAEC5F292D9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80475C-81CF-4A68-A3D4-EA4BDF4A72AA}"/>
                </a:ext>
              </a:extLst>
            </p:cNvPr>
            <p:cNvSpPr/>
            <p:nvPr userDrawn="1"/>
          </p:nvSpPr>
          <p:spPr>
            <a:xfrm>
              <a:off x="158215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9B970A6-CE2B-4E06-BF39-040D273010AB}"/>
                </a:ext>
              </a:extLst>
            </p:cNvPr>
            <p:cNvSpPr/>
            <p:nvPr userDrawn="1"/>
          </p:nvSpPr>
          <p:spPr>
            <a:xfrm>
              <a:off x="6096000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B8A85F5-AC25-44C9-8F1F-94D7B80CD9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111637"/>
              <a:ext cx="0" cy="667016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E7652-5D3C-4E76-956A-5C108AF2F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000" y="1152000"/>
            <a:ext cx="5436000" cy="49716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241BE8-1C3F-4074-B703-40E3D22E0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000" y="1152000"/>
            <a:ext cx="5436000" cy="49716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5C650-506C-498E-B8B7-39F8026E5C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2B3A05-05E8-445C-BB5B-DA1D54017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22FB4-5D9B-492E-A132-C638D791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59999"/>
            <a:ext cx="11268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98DF90-8FCE-49E9-81A5-08CBCE7BC8CA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32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 descr="Newspaper Background">
            <a:extLst>
              <a:ext uri="{FF2B5EF4-FFF2-40B4-BE49-F238E27FC236}">
                <a16:creationId xmlns:a16="http://schemas.microsoft.com/office/drawing/2014/main" id="{1A0EB23D-C106-4432-A6DC-752D4E5C49AC}"/>
              </a:ext>
            </a:extLst>
          </p:cNvPr>
          <p:cNvGrpSpPr/>
          <p:nvPr userDrawn="1"/>
        </p:nvGrpSpPr>
        <p:grpSpPr>
          <a:xfrm>
            <a:off x="26812" y="111637"/>
            <a:ext cx="12006973" cy="6851635"/>
            <a:chOff x="26812" y="111637"/>
            <a:chExt cx="12006973" cy="685163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CD1F821-9194-4FDD-A036-676E5A1044E8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BB49B71-6BCB-4E47-97A6-AD4058379AA5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003BBE-C1F2-4700-8C8F-B273DA178837}"/>
                </a:ext>
              </a:extLst>
            </p:cNvPr>
            <p:cNvSpPr/>
            <p:nvPr userDrawn="1"/>
          </p:nvSpPr>
          <p:spPr>
            <a:xfrm>
              <a:off x="158215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53B7F1-9128-4DE3-964E-3DAC2A9F4BFB}"/>
                </a:ext>
              </a:extLst>
            </p:cNvPr>
            <p:cNvSpPr/>
            <p:nvPr userDrawn="1"/>
          </p:nvSpPr>
          <p:spPr>
            <a:xfrm>
              <a:off x="6096000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280E43-C6DC-4DB6-82CE-CD5B9B8602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111637"/>
              <a:ext cx="0" cy="667016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75C44-D05C-4272-B7EC-339F8BD80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1152000"/>
            <a:ext cx="5436000" cy="324000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DB9F-9247-4D82-830C-8822B5AF8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000" y="1656000"/>
            <a:ext cx="5436000" cy="44676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0A9D2-98E8-4624-9AB0-A2A7650D5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000" y="1152000"/>
            <a:ext cx="5436000" cy="324000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F8E713-2787-430F-AA6B-FBE07D3981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000" y="1656000"/>
            <a:ext cx="5436000" cy="44676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33452AC-ADCA-4BAA-B0CE-06475A9B68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2AEED25-03BC-4F5C-A647-A0656D21B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7564D-50B8-4218-8FE9-9D118079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6942A1-894F-4495-BA6E-C479B8E054C5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593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 descr="Newspaper Background">
            <a:extLst>
              <a:ext uri="{FF2B5EF4-FFF2-40B4-BE49-F238E27FC236}">
                <a16:creationId xmlns:a16="http://schemas.microsoft.com/office/drawing/2014/main" id="{A6B70B2E-858F-47EB-8CDF-75123265EA84}"/>
              </a:ext>
            </a:extLst>
          </p:cNvPr>
          <p:cNvGrpSpPr/>
          <p:nvPr userDrawn="1"/>
        </p:nvGrpSpPr>
        <p:grpSpPr>
          <a:xfrm flipH="1">
            <a:off x="117138" y="79805"/>
            <a:ext cx="12074862" cy="6906587"/>
            <a:chOff x="2733" y="79805"/>
            <a:chExt cx="12074862" cy="690658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60C9FF3-C246-4074-ABA4-C1A136B7594A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674343-6122-4FFD-864D-CB25AFBEBD9C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7D7B21F-F8DB-4CAE-A8EB-7331A72CEEA6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B70BD8B-9903-4A51-B052-42DC2A99716E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78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 descr="Newspaper Background">
            <a:extLst>
              <a:ext uri="{FF2B5EF4-FFF2-40B4-BE49-F238E27FC236}">
                <a16:creationId xmlns:a16="http://schemas.microsoft.com/office/drawing/2014/main" id="{BEDE1661-683A-438D-83BD-4DB4447A83E8}"/>
              </a:ext>
            </a:extLst>
          </p:cNvPr>
          <p:cNvGrpSpPr/>
          <p:nvPr userDrawn="1"/>
        </p:nvGrpSpPr>
        <p:grpSpPr>
          <a:xfrm flipH="1">
            <a:off x="117138" y="79805"/>
            <a:ext cx="12074862" cy="6906587"/>
            <a:chOff x="2733" y="79805"/>
            <a:chExt cx="12074862" cy="690658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EA5B650-A193-4529-BA23-5D07769ECAFE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0EFDF74-E8ED-43DD-AC3C-77CAE92369E7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559D26E-9635-492C-9235-441979CD9762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BF89E-BDDC-4C9E-8C7C-CEF6EE14AA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BB5C5-E4D9-4F79-A754-DA8A6F1E93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8F2F4B-E815-4803-B0BC-DD7E2B1273FB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57B470-66A0-5342-AFC0-7B0C4031FD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28813" y="844550"/>
            <a:ext cx="2905125" cy="3135313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0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with World 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 descr="Newspaper Background">
            <a:extLst>
              <a:ext uri="{FF2B5EF4-FFF2-40B4-BE49-F238E27FC236}">
                <a16:creationId xmlns:a16="http://schemas.microsoft.com/office/drawing/2014/main" id="{DDC2D421-B1DF-43F9-B480-585A0E9879CE}"/>
              </a:ext>
            </a:extLst>
          </p:cNvPr>
          <p:cNvGrpSpPr/>
          <p:nvPr userDrawn="1"/>
        </p:nvGrpSpPr>
        <p:grpSpPr>
          <a:xfrm>
            <a:off x="97150" y="312467"/>
            <a:ext cx="12006973" cy="6851635"/>
            <a:chOff x="26812" y="111637"/>
            <a:chExt cx="12006973" cy="6851635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09E077-058C-452F-9A77-2DBE2E786E6F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D9E106-CB09-4F1B-9B2D-D4D3EA916058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6CA042-71DB-4092-8AB4-6DA227747A14}"/>
                </a:ext>
              </a:extLst>
            </p:cNvPr>
            <p:cNvSpPr/>
            <p:nvPr userDrawn="1"/>
          </p:nvSpPr>
          <p:spPr>
            <a:xfrm>
              <a:off x="158215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3DD259D-0B30-420C-9A89-B4F4F65129D3}"/>
                </a:ext>
              </a:extLst>
            </p:cNvPr>
            <p:cNvSpPr/>
            <p:nvPr userDrawn="1"/>
          </p:nvSpPr>
          <p:spPr>
            <a:xfrm>
              <a:off x="6096000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57D0712-0426-4D3B-B0E0-7E717AB4201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111637"/>
              <a:ext cx="0" cy="667016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6A72771-84D4-9641-B717-915EDC5B3CFE}"/>
              </a:ext>
            </a:extLst>
          </p:cNvPr>
          <p:cNvSpPr/>
          <p:nvPr userDrawn="1"/>
        </p:nvSpPr>
        <p:spPr>
          <a:xfrm>
            <a:off x="6379546" y="417184"/>
            <a:ext cx="5544000" cy="6448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5FC7F4F-5A0F-4C27-8EA4-FEEE5ED2E86F}"/>
              </a:ext>
            </a:extLst>
          </p:cNvPr>
          <p:cNvSpPr/>
          <p:nvPr userDrawn="1"/>
        </p:nvSpPr>
        <p:spPr>
          <a:xfrm>
            <a:off x="358800" y="1782000"/>
            <a:ext cx="5544000" cy="507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32E035-C2A5-4B45-BFC1-71EB142834D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4423" y="1890000"/>
            <a:ext cx="5292000" cy="2029971"/>
          </a:xfrm>
          <a:solidFill>
            <a:schemeClr val="bg1">
              <a:lumMod val="95000"/>
            </a:schemeClr>
          </a:solidFill>
          <a:ln w="127000" cap="sq">
            <a:noFill/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Image of world event or newspaper clipping</a:t>
            </a:r>
          </a:p>
        </p:txBody>
      </p:sp>
      <p:sp>
        <p:nvSpPr>
          <p:cNvPr id="55" name="Text Placeholder 40">
            <a:extLst>
              <a:ext uri="{FF2B5EF4-FFF2-40B4-BE49-F238E27FC236}">
                <a16:creationId xmlns:a16="http://schemas.microsoft.com/office/drawing/2014/main" id="{721E0350-9146-4231-B30F-B2556B2002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57759" y="1432899"/>
            <a:ext cx="1329892" cy="219075"/>
          </a:xfrm>
        </p:spPr>
        <p:txBody>
          <a:bodyPr anchor="ctr"/>
          <a:lstStyle>
            <a:lvl1pPr marL="0" indent="0" algn="ctr">
              <a:buNone/>
              <a:defRPr sz="1200" i="1"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 dirty="0"/>
              <a:t>Tab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C0C30B4-CD61-4843-B256-856841E21A82}"/>
              </a:ext>
            </a:extLst>
          </p:cNvPr>
          <p:cNvCxnSpPr>
            <a:cxnSpLocks/>
          </p:cNvCxnSpPr>
          <p:nvPr/>
        </p:nvCxnSpPr>
        <p:spPr>
          <a:xfrm>
            <a:off x="477065" y="1523904"/>
            <a:ext cx="1844247" cy="0"/>
          </a:xfrm>
          <a:prstGeom prst="line">
            <a:avLst/>
          </a:prstGeom>
          <a:ln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E7E8127-981E-4F40-BBDE-90EC272FC94A}"/>
              </a:ext>
            </a:extLst>
          </p:cNvPr>
          <p:cNvCxnSpPr>
            <a:cxnSpLocks/>
          </p:cNvCxnSpPr>
          <p:nvPr/>
        </p:nvCxnSpPr>
        <p:spPr>
          <a:xfrm>
            <a:off x="3894481" y="1523904"/>
            <a:ext cx="1844247" cy="0"/>
          </a:xfrm>
          <a:prstGeom prst="line">
            <a:avLst/>
          </a:prstGeom>
          <a:ln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759DFCE-090A-4E2D-959C-63BD786349A1}"/>
              </a:ext>
            </a:extLst>
          </p:cNvPr>
          <p:cNvCxnSpPr>
            <a:cxnSpLocks/>
          </p:cNvCxnSpPr>
          <p:nvPr userDrawn="1"/>
        </p:nvCxnSpPr>
        <p:spPr>
          <a:xfrm>
            <a:off x="6453187" y="6494825"/>
            <a:ext cx="508635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12">
            <a:extLst>
              <a:ext uri="{FF2B5EF4-FFF2-40B4-BE49-F238E27FC236}">
                <a16:creationId xmlns:a16="http://schemas.microsoft.com/office/drawing/2014/main" id="{5E3E8310-4950-844D-B7B3-EAE8122A0766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27DF8F6F-DAA4-FB45-BD99-55CF564F3C9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505546" y="764088"/>
            <a:ext cx="5292000" cy="3150792"/>
          </a:xfrm>
          <a:solidFill>
            <a:schemeClr val="bg1">
              <a:lumMod val="95000"/>
            </a:schemeClr>
          </a:solidFill>
          <a:ln w="127000" cap="sq">
            <a:noFill/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Image of world event or newspaper clipping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25A653DF-8E8C-4B4B-BFA9-CDC4EC56629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99" y="4112743"/>
            <a:ext cx="5544001" cy="78967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28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Portion</a:t>
            </a:r>
          </a:p>
        </p:txBody>
      </p:sp>
      <p:sp>
        <p:nvSpPr>
          <p:cNvPr id="41" name="Text Placeholder 20">
            <a:extLst>
              <a:ext uri="{FF2B5EF4-FFF2-40B4-BE49-F238E27FC236}">
                <a16:creationId xmlns:a16="http://schemas.microsoft.com/office/drawing/2014/main" id="{03832730-95D5-3644-8A23-4B775F3219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21046" y="4112743"/>
            <a:ext cx="5502500" cy="78967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28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Portion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3D2249-183E-1547-B487-607F752CDDE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58799" y="5095186"/>
            <a:ext cx="5407624" cy="884238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1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2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3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4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31ADE80-475B-4440-BBFF-FE7127D770C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29876" y="5096257"/>
            <a:ext cx="5493670" cy="884238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1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2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3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B7F827-FF07-F946-906B-2EB85D63AC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8799" y="6188569"/>
            <a:ext cx="5461000" cy="421275"/>
          </a:xfrm>
          <a:solidFill>
            <a:srgbClr val="CDB18F">
              <a:alpha val="72941"/>
            </a:srgb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ACTION: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C92EEEDF-987B-444A-AB3F-6C21CEFDCCE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421046" y="6178358"/>
            <a:ext cx="5461000" cy="421275"/>
          </a:xfrm>
          <a:solidFill>
            <a:srgbClr val="CDB18F">
              <a:alpha val="72941"/>
            </a:srgb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ACTION: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5874-ACA2-B047-86C5-092B1CDD02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4663" y="603845"/>
            <a:ext cx="5264150" cy="829668"/>
          </a:xfrm>
        </p:spPr>
        <p:txBody>
          <a:bodyPr/>
          <a:lstStyle>
            <a:lvl1pPr marL="0" indent="0" algn="ctr"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8935043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descr="Newspaper Background">
            <a:extLst>
              <a:ext uri="{FF2B5EF4-FFF2-40B4-BE49-F238E27FC236}">
                <a16:creationId xmlns:a16="http://schemas.microsoft.com/office/drawing/2014/main" id="{BB067597-C9CD-474B-AEAE-249F9B7149A1}"/>
              </a:ext>
            </a:extLst>
          </p:cNvPr>
          <p:cNvGrpSpPr/>
          <p:nvPr userDrawn="1"/>
        </p:nvGrpSpPr>
        <p:grpSpPr>
          <a:xfrm>
            <a:off x="360" y="38675"/>
            <a:ext cx="12077235" cy="6883557"/>
            <a:chOff x="360" y="38675"/>
            <a:chExt cx="12077235" cy="688355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FE997A-6C34-4A33-A1B2-2C9E366936A7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0CA178-EB0C-4CF1-A899-B27091D1C63F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5112C6D-158C-41AB-B70D-596A1611F0DC}"/>
                </a:ext>
              </a:extLst>
            </p:cNvPr>
            <p:cNvSpPr/>
            <p:nvPr/>
          </p:nvSpPr>
          <p:spPr>
            <a:xfrm rot="21540000">
              <a:off x="4715890" y="38675"/>
              <a:ext cx="7300685" cy="6883557"/>
            </a:xfrm>
            <a:custGeom>
              <a:avLst/>
              <a:gdLst>
                <a:gd name="connsiteX0" fmla="*/ 5896346 w 7300685"/>
                <a:gd name="connsiteY0" fmla="*/ 0 h 6883557"/>
                <a:gd name="connsiteX1" fmla="*/ 7300685 w 7300685"/>
                <a:gd name="connsiteY1" fmla="*/ 24513 h 6883557"/>
                <a:gd name="connsiteX2" fmla="*/ 7300685 w 7300685"/>
                <a:gd name="connsiteY2" fmla="*/ 6883557 h 6883557"/>
                <a:gd name="connsiteX3" fmla="*/ 0 w 7300685"/>
                <a:gd name="connsiteY3" fmla="*/ 6756124 h 6883557"/>
                <a:gd name="connsiteX4" fmla="*/ 1 w 7300685"/>
                <a:gd name="connsiteY4" fmla="*/ 0 h 688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883557">
                  <a:moveTo>
                    <a:pt x="5896346" y="0"/>
                  </a:moveTo>
                  <a:lnTo>
                    <a:pt x="7300685" y="24513"/>
                  </a:lnTo>
                  <a:lnTo>
                    <a:pt x="7300685" y="6883557"/>
                  </a:lnTo>
                  <a:lnTo>
                    <a:pt x="0" y="6756124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F4909EB-9441-4D1A-AC60-88B845FF612C}"/>
                </a:ext>
              </a:extLst>
            </p:cNvPr>
            <p:cNvSpPr/>
            <p:nvPr/>
          </p:nvSpPr>
          <p:spPr>
            <a:xfrm rot="21540000" flipH="1">
              <a:off x="360" y="143572"/>
              <a:ext cx="4711487" cy="6756056"/>
            </a:xfrm>
            <a:custGeom>
              <a:avLst/>
              <a:gdLst>
                <a:gd name="connsiteX0" fmla="*/ 0 w 4711487"/>
                <a:gd name="connsiteY0" fmla="*/ 0 h 6756056"/>
                <a:gd name="connsiteX1" fmla="*/ 0 w 4711487"/>
                <a:gd name="connsiteY1" fmla="*/ 6756056 h 6756056"/>
                <a:gd name="connsiteX2" fmla="*/ 4711487 w 4711487"/>
                <a:gd name="connsiteY2" fmla="*/ 6673817 h 6756056"/>
                <a:gd name="connsiteX3" fmla="*/ 4711487 w 4711487"/>
                <a:gd name="connsiteY3" fmla="*/ 3336819 h 6756056"/>
                <a:gd name="connsiteX4" fmla="*/ 4653242 w 4711487"/>
                <a:gd name="connsiteY4" fmla="*/ 0 h 67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1487" h="6756056">
                  <a:moveTo>
                    <a:pt x="0" y="0"/>
                  </a:moveTo>
                  <a:lnTo>
                    <a:pt x="0" y="6756056"/>
                  </a:lnTo>
                  <a:lnTo>
                    <a:pt x="4711487" y="6673817"/>
                  </a:lnTo>
                  <a:lnTo>
                    <a:pt x="4711487" y="3336819"/>
                  </a:lnTo>
                  <a:lnTo>
                    <a:pt x="4653242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2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0" y="359999"/>
            <a:ext cx="6660000" cy="5760000"/>
          </a:xfrm>
          <a:solidFill>
            <a:schemeClr val="bg1"/>
          </a:solidFill>
        </p:spPr>
        <p:txBody>
          <a:bodyPr lIns="180000" tIns="180000" rIns="180000" bIns="180000" numCol="1" spc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032000" cy="468000"/>
          </a:xfrm>
          <a:solidFill>
            <a:schemeClr val="tx1"/>
          </a:solidFill>
        </p:spPr>
        <p:txBody>
          <a:bodyPr vert="horz" lIns="108000" tIns="108000" rIns="0" bIns="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19114-FB5C-449C-B51B-64A5B0EFD2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4491C-CE89-49F6-834D-FE8C3A15ED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032000" cy="340022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698C4C-2D00-4206-980A-D8AA3E6E9BBB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780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descr="Newspaper Background">
            <a:extLst>
              <a:ext uri="{FF2B5EF4-FFF2-40B4-BE49-F238E27FC236}">
                <a16:creationId xmlns:a16="http://schemas.microsoft.com/office/drawing/2014/main" id="{6CAF53DE-D153-4E9B-B0EA-769177FCC417}"/>
              </a:ext>
            </a:extLst>
          </p:cNvPr>
          <p:cNvGrpSpPr/>
          <p:nvPr userDrawn="1"/>
        </p:nvGrpSpPr>
        <p:grpSpPr>
          <a:xfrm>
            <a:off x="360" y="38675"/>
            <a:ext cx="12077235" cy="6883557"/>
            <a:chOff x="360" y="38675"/>
            <a:chExt cx="12077235" cy="688355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AA1633-5175-47D4-8F07-492ED68E6D67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22F16A1-ECDC-4CBF-9C20-209C0C22B745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0CA807-E834-4357-B79C-8E49440D6F71}"/>
                </a:ext>
              </a:extLst>
            </p:cNvPr>
            <p:cNvSpPr/>
            <p:nvPr/>
          </p:nvSpPr>
          <p:spPr>
            <a:xfrm rot="21540000">
              <a:off x="4715890" y="38675"/>
              <a:ext cx="7300685" cy="6883557"/>
            </a:xfrm>
            <a:custGeom>
              <a:avLst/>
              <a:gdLst>
                <a:gd name="connsiteX0" fmla="*/ 5896346 w 7300685"/>
                <a:gd name="connsiteY0" fmla="*/ 0 h 6883557"/>
                <a:gd name="connsiteX1" fmla="*/ 7300685 w 7300685"/>
                <a:gd name="connsiteY1" fmla="*/ 24513 h 6883557"/>
                <a:gd name="connsiteX2" fmla="*/ 7300685 w 7300685"/>
                <a:gd name="connsiteY2" fmla="*/ 6883557 h 6883557"/>
                <a:gd name="connsiteX3" fmla="*/ 0 w 7300685"/>
                <a:gd name="connsiteY3" fmla="*/ 6756124 h 6883557"/>
                <a:gd name="connsiteX4" fmla="*/ 1 w 7300685"/>
                <a:gd name="connsiteY4" fmla="*/ 0 h 688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883557">
                  <a:moveTo>
                    <a:pt x="5896346" y="0"/>
                  </a:moveTo>
                  <a:lnTo>
                    <a:pt x="7300685" y="24513"/>
                  </a:lnTo>
                  <a:lnTo>
                    <a:pt x="7300685" y="6883557"/>
                  </a:lnTo>
                  <a:lnTo>
                    <a:pt x="0" y="6756124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B1705C9-6489-4D54-BBF5-A48BBE0C0E6B}"/>
                </a:ext>
              </a:extLst>
            </p:cNvPr>
            <p:cNvSpPr/>
            <p:nvPr/>
          </p:nvSpPr>
          <p:spPr>
            <a:xfrm rot="21540000" flipH="1">
              <a:off x="360" y="143572"/>
              <a:ext cx="4711487" cy="6756056"/>
            </a:xfrm>
            <a:custGeom>
              <a:avLst/>
              <a:gdLst>
                <a:gd name="connsiteX0" fmla="*/ 0 w 4711487"/>
                <a:gd name="connsiteY0" fmla="*/ 0 h 6756056"/>
                <a:gd name="connsiteX1" fmla="*/ 0 w 4711487"/>
                <a:gd name="connsiteY1" fmla="*/ 6756056 h 6756056"/>
                <a:gd name="connsiteX2" fmla="*/ 4711487 w 4711487"/>
                <a:gd name="connsiteY2" fmla="*/ 6673817 h 6756056"/>
                <a:gd name="connsiteX3" fmla="*/ 4711487 w 4711487"/>
                <a:gd name="connsiteY3" fmla="*/ 3336819 h 6756056"/>
                <a:gd name="connsiteX4" fmla="*/ 4653242 w 4711487"/>
                <a:gd name="connsiteY4" fmla="*/ 0 h 67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1487" h="6756056">
                  <a:moveTo>
                    <a:pt x="0" y="0"/>
                  </a:moveTo>
                  <a:lnTo>
                    <a:pt x="0" y="6756056"/>
                  </a:lnTo>
                  <a:lnTo>
                    <a:pt x="4711487" y="6673817"/>
                  </a:lnTo>
                  <a:lnTo>
                    <a:pt x="4711487" y="3336819"/>
                  </a:lnTo>
                  <a:lnTo>
                    <a:pt x="4653242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2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05615" y="416747"/>
            <a:ext cx="6528771" cy="564650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032000" cy="340022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02A1F4-BF96-48B0-BB35-FD94F947F7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D99FF2-7CC6-4D3E-BB0B-E9AA1764C1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E96E5E-C4DE-4560-A052-9776FF736697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12AB8A8-193A-4295-93EE-7ACABBA7A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032000" cy="468000"/>
          </a:xfrm>
          <a:solidFill>
            <a:schemeClr val="tx1"/>
          </a:solidFill>
        </p:spPr>
        <p:txBody>
          <a:bodyPr vert="horz" lIns="108000" tIns="108000" rIns="0" bIns="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0143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 Newspaper Cover &amp;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 descr="Newspaper Background">
            <a:extLst>
              <a:ext uri="{FF2B5EF4-FFF2-40B4-BE49-F238E27FC236}">
                <a16:creationId xmlns:a16="http://schemas.microsoft.com/office/drawing/2014/main" id="{304DB375-DD2E-45CD-9749-6CC5BE3C5697}"/>
              </a:ext>
            </a:extLst>
          </p:cNvPr>
          <p:cNvGrpSpPr/>
          <p:nvPr userDrawn="1"/>
        </p:nvGrpSpPr>
        <p:grpSpPr>
          <a:xfrm>
            <a:off x="802514" y="17547"/>
            <a:ext cx="10960313" cy="7016196"/>
            <a:chOff x="802514" y="17547"/>
            <a:chExt cx="10960313" cy="7016196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A943B6F-383D-4428-AB57-3CAB16378D77}"/>
                </a:ext>
              </a:extLst>
            </p:cNvPr>
            <p:cNvSpPr/>
            <p:nvPr userDrawn="1"/>
          </p:nvSpPr>
          <p:spPr>
            <a:xfrm rot="180000">
              <a:off x="5787266" y="249159"/>
              <a:ext cx="5975561" cy="6784584"/>
            </a:xfrm>
            <a:custGeom>
              <a:avLst/>
              <a:gdLst>
                <a:gd name="connsiteX0" fmla="*/ 0 w 5975561"/>
                <a:gd name="connsiteY0" fmla="*/ 0 h 6784584"/>
                <a:gd name="connsiteX1" fmla="*/ 5975560 w 5975561"/>
                <a:gd name="connsiteY1" fmla="*/ 0 h 6784584"/>
                <a:gd name="connsiteX2" fmla="*/ 5975561 w 5975561"/>
                <a:gd name="connsiteY2" fmla="*/ 6471418 h 6784584"/>
                <a:gd name="connsiteX3" fmla="*/ 0 w 5975561"/>
                <a:gd name="connsiteY3" fmla="*/ 6784584 h 6784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5561" h="6784584">
                  <a:moveTo>
                    <a:pt x="0" y="0"/>
                  </a:moveTo>
                  <a:lnTo>
                    <a:pt x="5975560" y="0"/>
                  </a:lnTo>
                  <a:lnTo>
                    <a:pt x="5975561" y="6471418"/>
                  </a:lnTo>
                  <a:lnTo>
                    <a:pt x="0" y="6784584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D32C1C-3328-43F6-821C-18463048EF06}"/>
                </a:ext>
              </a:extLst>
            </p:cNvPr>
            <p:cNvSpPr/>
            <p:nvPr userDrawn="1"/>
          </p:nvSpPr>
          <p:spPr>
            <a:xfrm rot="180000">
              <a:off x="7786740" y="554001"/>
              <a:ext cx="3852000" cy="30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4FA3D63-A0ED-49E8-A492-4EA737EAE450}"/>
                </a:ext>
              </a:extLst>
            </p:cNvPr>
            <p:cNvSpPr/>
            <p:nvPr/>
          </p:nvSpPr>
          <p:spPr>
            <a:xfrm rot="21540000">
              <a:off x="811571" y="99534"/>
              <a:ext cx="7300685" cy="6839319"/>
            </a:xfrm>
            <a:custGeom>
              <a:avLst/>
              <a:gdLst>
                <a:gd name="connsiteX0" fmla="*/ 7300685 w 7300685"/>
                <a:gd name="connsiteY0" fmla="*/ 0 h 6839319"/>
                <a:gd name="connsiteX1" fmla="*/ 7300685 w 7300685"/>
                <a:gd name="connsiteY1" fmla="*/ 6839319 h 6839319"/>
                <a:gd name="connsiteX2" fmla="*/ 0 w 7300685"/>
                <a:gd name="connsiteY2" fmla="*/ 6711885 h 6839319"/>
                <a:gd name="connsiteX3" fmla="*/ 0 w 7300685"/>
                <a:gd name="connsiteY3" fmla="*/ 0 h 683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839319">
                  <a:moveTo>
                    <a:pt x="7300685" y="0"/>
                  </a:moveTo>
                  <a:lnTo>
                    <a:pt x="7300685" y="6839319"/>
                  </a:lnTo>
                  <a:lnTo>
                    <a:pt x="0" y="67118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2BCCF94-4CDC-417A-948C-AB2D8944B0D9}"/>
                </a:ext>
              </a:extLst>
            </p:cNvPr>
            <p:cNvSpPr/>
            <p:nvPr/>
          </p:nvSpPr>
          <p:spPr>
            <a:xfrm rot="21480000">
              <a:off x="802514" y="17547"/>
              <a:ext cx="7300685" cy="6986600"/>
            </a:xfrm>
            <a:custGeom>
              <a:avLst/>
              <a:gdLst>
                <a:gd name="connsiteX0" fmla="*/ 4214144 w 7300685"/>
                <a:gd name="connsiteY0" fmla="*/ 0 h 6986600"/>
                <a:gd name="connsiteX1" fmla="*/ 7300685 w 7300685"/>
                <a:gd name="connsiteY1" fmla="*/ 107785 h 6986600"/>
                <a:gd name="connsiteX2" fmla="*/ 7300685 w 7300685"/>
                <a:gd name="connsiteY2" fmla="*/ 6986600 h 6986600"/>
                <a:gd name="connsiteX3" fmla="*/ 0 w 7300685"/>
                <a:gd name="connsiteY3" fmla="*/ 6731654 h 6986600"/>
                <a:gd name="connsiteX4" fmla="*/ 0 w 7300685"/>
                <a:gd name="connsiteY4" fmla="*/ 0 h 698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986600">
                  <a:moveTo>
                    <a:pt x="4214144" y="0"/>
                  </a:moveTo>
                  <a:lnTo>
                    <a:pt x="7300685" y="107785"/>
                  </a:lnTo>
                  <a:lnTo>
                    <a:pt x="7300685" y="6986600"/>
                  </a:lnTo>
                  <a:lnTo>
                    <a:pt x="0" y="673165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BB27ED-05D1-489E-BD57-C95DD0A5B737}"/>
                </a:ext>
              </a:extLst>
            </p:cNvPr>
            <p:cNvSpPr/>
            <p:nvPr userDrawn="1"/>
          </p:nvSpPr>
          <p:spPr>
            <a:xfrm rot="21480000">
              <a:off x="1223915" y="1943034"/>
              <a:ext cx="6552000" cy="5047459"/>
            </a:xfrm>
            <a:custGeom>
              <a:avLst/>
              <a:gdLst>
                <a:gd name="connsiteX0" fmla="*/ 6552000 w 6552000"/>
                <a:gd name="connsiteY0" fmla="*/ 0 h 5047459"/>
                <a:gd name="connsiteX1" fmla="*/ 6552000 w 6552000"/>
                <a:gd name="connsiteY1" fmla="*/ 5047459 h 5047459"/>
                <a:gd name="connsiteX2" fmla="*/ 0 w 6552000"/>
                <a:gd name="connsiteY2" fmla="*/ 4818658 h 5047459"/>
                <a:gd name="connsiteX3" fmla="*/ 0 w 6552000"/>
                <a:gd name="connsiteY3" fmla="*/ 0 h 50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2000" h="5047459">
                  <a:moveTo>
                    <a:pt x="6552000" y="0"/>
                  </a:moveTo>
                  <a:lnTo>
                    <a:pt x="6552000" y="5047459"/>
                  </a:lnTo>
                  <a:lnTo>
                    <a:pt x="0" y="48186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0755BE-626B-47FD-81BB-EF99B3695766}"/>
                </a:ext>
              </a:extLst>
            </p:cNvPr>
            <p:cNvCxnSpPr/>
            <p:nvPr userDrawn="1"/>
          </p:nvCxnSpPr>
          <p:spPr>
            <a:xfrm rot="21480000">
              <a:off x="961418" y="1737052"/>
              <a:ext cx="2712914" cy="0"/>
            </a:xfrm>
            <a:prstGeom prst="line">
              <a:avLst/>
            </a:prstGeom>
            <a:ln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E2764F-9956-4002-8E27-D431CF7286BA}"/>
                </a:ext>
              </a:extLst>
            </p:cNvPr>
            <p:cNvCxnSpPr/>
            <p:nvPr userDrawn="1"/>
          </p:nvCxnSpPr>
          <p:spPr>
            <a:xfrm rot="21480000">
              <a:off x="5102446" y="1592444"/>
              <a:ext cx="2712914" cy="0"/>
            </a:xfrm>
            <a:prstGeom prst="line">
              <a:avLst/>
            </a:prstGeom>
            <a:ln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6E0E19B-F9EC-450E-8924-5D03944A4E73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 rot="180000">
            <a:off x="8532812" y="4316413"/>
            <a:ext cx="1440000" cy="144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DB903C-D174-43C2-A256-4BCABEF187E4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 rot="180000">
            <a:off x="10294938" y="3865563"/>
            <a:ext cx="1116000" cy="1116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9D68D87-AC5B-47C0-8498-256D7B8432A8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 rot="180000">
            <a:off x="10366375" y="5324475"/>
            <a:ext cx="1008000" cy="1008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F931D65A-67E7-45FE-A562-09DB0DB05253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 rot="180000">
            <a:off x="8549610" y="3782305"/>
            <a:ext cx="1358622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3D3B13-4F6A-48BE-8477-3BD765F2246F}"/>
              </a:ext>
            </a:extLst>
          </p:cNvPr>
          <p:cNvCxnSpPr>
            <a:cxnSpLocks/>
          </p:cNvCxnSpPr>
          <p:nvPr userDrawn="1"/>
        </p:nvCxnSpPr>
        <p:spPr>
          <a:xfrm rot="21480000">
            <a:off x="2036975" y="591790"/>
            <a:ext cx="0" cy="921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284C1B-8602-4E0C-B66F-E679F55292FB}"/>
              </a:ext>
            </a:extLst>
          </p:cNvPr>
          <p:cNvCxnSpPr>
            <a:cxnSpLocks/>
          </p:cNvCxnSpPr>
          <p:nvPr userDrawn="1"/>
        </p:nvCxnSpPr>
        <p:spPr>
          <a:xfrm rot="21480000">
            <a:off x="6691362" y="429256"/>
            <a:ext cx="0" cy="9208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66ACBC8E-31E4-49FA-9FA0-65C7CF597CA9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 rot="-120000">
            <a:off x="1408639" y="2122951"/>
            <a:ext cx="6192000" cy="4861203"/>
          </a:xfrm>
          <a:custGeom>
            <a:avLst/>
            <a:gdLst>
              <a:gd name="connsiteX0" fmla="*/ 6192000 w 6192000"/>
              <a:gd name="connsiteY0" fmla="*/ 0 h 4861203"/>
              <a:gd name="connsiteX1" fmla="*/ 6192000 w 6192000"/>
              <a:gd name="connsiteY1" fmla="*/ 4861203 h 4861203"/>
              <a:gd name="connsiteX2" fmla="*/ 0 w 6192000"/>
              <a:gd name="connsiteY2" fmla="*/ 4644974 h 4861203"/>
              <a:gd name="connsiteX3" fmla="*/ 0 w 6192000"/>
              <a:gd name="connsiteY3" fmla="*/ 0 h 486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000" h="4861203">
                <a:moveTo>
                  <a:pt x="6192000" y="0"/>
                </a:moveTo>
                <a:lnTo>
                  <a:pt x="6192000" y="4861203"/>
                </a:lnTo>
                <a:lnTo>
                  <a:pt x="0" y="46449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 cap="sq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9F88CA1-FF67-4493-92A4-72AD8F0E30F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rot="-120000">
            <a:off x="3733012" y="1571399"/>
            <a:ext cx="1329892" cy="219075"/>
          </a:xfrm>
        </p:spPr>
        <p:txBody>
          <a:bodyPr anchor="ctr"/>
          <a:lstStyle>
            <a:lvl1pPr marL="0" indent="0" algn="ctr">
              <a:buNone/>
              <a:defRPr sz="1200" i="1"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Date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5AE3D1C-ADE1-42E6-881B-3B2123640C7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 rot="-120000">
            <a:off x="929511" y="609879"/>
            <a:ext cx="1024538" cy="867599"/>
          </a:xfrm>
          <a:ln w="44450" cmpd="dbl">
            <a:solidFill>
              <a:schemeClr val="bg1">
                <a:lumMod val="8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900"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Left Note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BDF8071-3156-4037-BA7C-C1191CCDD63A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 rot="-120000">
            <a:off x="6780229" y="408180"/>
            <a:ext cx="1024535" cy="975582"/>
          </a:xfrm>
        </p:spPr>
        <p:txBody>
          <a:bodyPr/>
          <a:lstStyle>
            <a:lvl1pPr marL="0" indent="0" algn="r">
              <a:buNone/>
              <a:defRPr sz="900"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Right Note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9D506E-0E44-4A2C-B6C5-B16A23A59AC1}"/>
              </a:ext>
            </a:extLst>
          </p:cNvPr>
          <p:cNvSpPr txBox="1"/>
          <p:nvPr userDrawn="1"/>
        </p:nvSpPr>
        <p:spPr>
          <a:xfrm rot="-120000">
            <a:off x="3040187" y="143196"/>
            <a:ext cx="2910319" cy="276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noProof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Celebrating the retirement of: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0DCAE40-70AE-47C6-99EB-7E5B06FB017C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 rot="-120000">
            <a:off x="3040187" y="142000"/>
            <a:ext cx="2910319" cy="27152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84EC088-D3A5-44A0-8058-421399618A96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 rot="-120000">
            <a:off x="5129060" y="5526041"/>
            <a:ext cx="2385879" cy="900000"/>
          </a:xfrm>
          <a:solidFill>
            <a:schemeClr val="bg1"/>
          </a:solidFill>
        </p:spPr>
        <p:txBody>
          <a:bodyPr rIns="72000" anchor="ctr"/>
          <a:lstStyle>
            <a:lvl1pPr marL="0" indent="0" algn="r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200" b="1" spc="-150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Headline</a:t>
            </a:r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884405B5-1519-4F54-AE22-BEF35819413C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 rot="180000">
            <a:off x="7990322" y="728336"/>
            <a:ext cx="3468570" cy="2669189"/>
          </a:xfrm>
          <a:custGeom>
            <a:avLst/>
            <a:gdLst>
              <a:gd name="connsiteX0" fmla="*/ 0 w 3468570"/>
              <a:gd name="connsiteY0" fmla="*/ 0 h 2669189"/>
              <a:gd name="connsiteX1" fmla="*/ 3468570 w 3468570"/>
              <a:gd name="connsiteY1" fmla="*/ 5189 h 2669189"/>
              <a:gd name="connsiteX2" fmla="*/ 3468570 w 3468570"/>
              <a:gd name="connsiteY2" fmla="*/ 2669189 h 2669189"/>
              <a:gd name="connsiteX3" fmla="*/ 186648 w 3468570"/>
              <a:gd name="connsiteY3" fmla="*/ 2669189 h 266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8570" h="2669189">
                <a:moveTo>
                  <a:pt x="0" y="0"/>
                </a:moveTo>
                <a:lnTo>
                  <a:pt x="3468570" y="5189"/>
                </a:lnTo>
                <a:lnTo>
                  <a:pt x="3468570" y="2669189"/>
                </a:lnTo>
                <a:lnTo>
                  <a:pt x="186648" y="26691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F0B981B-5176-4B62-A05B-FE0A6EBEE49F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708899" y="898916"/>
            <a:ext cx="1764343" cy="527050"/>
          </a:xfrm>
          <a:solidFill>
            <a:schemeClr val="bg1"/>
          </a:solidFill>
        </p:spPr>
        <p:txBody>
          <a:bodyPr rIns="108000" anchor="ctr"/>
          <a:lstStyle>
            <a:lvl1pPr marL="0" indent="0" algn="r"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noProof="0"/>
              <a:t>Caption on white</a:t>
            </a:r>
          </a:p>
        </p:txBody>
      </p:sp>
      <p:sp>
        <p:nvSpPr>
          <p:cNvPr id="69" name="Footer Placeholder 68">
            <a:extLst>
              <a:ext uri="{FF2B5EF4-FFF2-40B4-BE49-F238E27FC236}">
                <a16:creationId xmlns:a16="http://schemas.microsoft.com/office/drawing/2014/main" id="{C6D9D84D-DFA1-4C17-BF4D-2EDFCFFD8761}"/>
              </a:ext>
            </a:extLst>
          </p:cNvPr>
          <p:cNvSpPr>
            <a:spLocks noGrp="1"/>
          </p:cNvSpPr>
          <p:nvPr userDrawn="1">
            <p:ph type="ftr" sz="quarter" idx="2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5BDD57B-3019-43C3-8FE8-6BCE41A1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2094768" y="440787"/>
            <a:ext cx="4504112" cy="1083858"/>
          </a:xfrm>
        </p:spPr>
        <p:txBody>
          <a:bodyPr vert="horz" lIns="0" tIns="180000" rIns="0" bIns="0" rtlCol="0" anchor="ctr">
            <a:noAutofit/>
          </a:bodyPr>
          <a:lstStyle>
            <a:lvl1pPr algn="ctr">
              <a:defRPr lang="en-US" sz="4800" cap="all" baseline="0"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029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Over Full and 2/3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 descr="Newspaper Background">
            <a:extLst>
              <a:ext uri="{FF2B5EF4-FFF2-40B4-BE49-F238E27FC236}">
                <a16:creationId xmlns:a16="http://schemas.microsoft.com/office/drawing/2014/main" id="{ABC72AAC-DE2E-4CBB-AEE0-5C76F5A936B1}"/>
              </a:ext>
            </a:extLst>
          </p:cNvPr>
          <p:cNvGrpSpPr/>
          <p:nvPr userDrawn="1"/>
        </p:nvGrpSpPr>
        <p:grpSpPr>
          <a:xfrm>
            <a:off x="360" y="38675"/>
            <a:ext cx="12077235" cy="6883557"/>
            <a:chOff x="360" y="38675"/>
            <a:chExt cx="12077235" cy="688355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2DCC2C-0F19-4DB7-8B12-89B627719C6E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DAA851C-C5C2-4973-AC5C-FE1B00422627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E757A28-EFAA-4A63-9381-81488B6A92E1}"/>
                </a:ext>
              </a:extLst>
            </p:cNvPr>
            <p:cNvSpPr/>
            <p:nvPr/>
          </p:nvSpPr>
          <p:spPr>
            <a:xfrm rot="21540000">
              <a:off x="4715890" y="38675"/>
              <a:ext cx="7300685" cy="6883557"/>
            </a:xfrm>
            <a:custGeom>
              <a:avLst/>
              <a:gdLst>
                <a:gd name="connsiteX0" fmla="*/ 5896346 w 7300685"/>
                <a:gd name="connsiteY0" fmla="*/ 0 h 6883557"/>
                <a:gd name="connsiteX1" fmla="*/ 7300685 w 7300685"/>
                <a:gd name="connsiteY1" fmla="*/ 24513 h 6883557"/>
                <a:gd name="connsiteX2" fmla="*/ 7300685 w 7300685"/>
                <a:gd name="connsiteY2" fmla="*/ 6883557 h 6883557"/>
                <a:gd name="connsiteX3" fmla="*/ 0 w 7300685"/>
                <a:gd name="connsiteY3" fmla="*/ 6756124 h 6883557"/>
                <a:gd name="connsiteX4" fmla="*/ 1 w 7300685"/>
                <a:gd name="connsiteY4" fmla="*/ 0 h 688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883557">
                  <a:moveTo>
                    <a:pt x="5896346" y="0"/>
                  </a:moveTo>
                  <a:lnTo>
                    <a:pt x="7300685" y="24513"/>
                  </a:lnTo>
                  <a:lnTo>
                    <a:pt x="7300685" y="6883557"/>
                  </a:lnTo>
                  <a:lnTo>
                    <a:pt x="0" y="6756124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8FA93A1-6B01-4A04-A983-8EDA53F102DF}"/>
                </a:ext>
              </a:extLst>
            </p:cNvPr>
            <p:cNvSpPr/>
            <p:nvPr/>
          </p:nvSpPr>
          <p:spPr>
            <a:xfrm rot="21540000" flipH="1">
              <a:off x="360" y="143572"/>
              <a:ext cx="4711487" cy="6756056"/>
            </a:xfrm>
            <a:custGeom>
              <a:avLst/>
              <a:gdLst>
                <a:gd name="connsiteX0" fmla="*/ 0 w 4711487"/>
                <a:gd name="connsiteY0" fmla="*/ 0 h 6756056"/>
                <a:gd name="connsiteX1" fmla="*/ 0 w 4711487"/>
                <a:gd name="connsiteY1" fmla="*/ 6756056 h 6756056"/>
                <a:gd name="connsiteX2" fmla="*/ 4711487 w 4711487"/>
                <a:gd name="connsiteY2" fmla="*/ 6673817 h 6756056"/>
                <a:gd name="connsiteX3" fmla="*/ 4711487 w 4711487"/>
                <a:gd name="connsiteY3" fmla="*/ 3336819 h 6756056"/>
                <a:gd name="connsiteX4" fmla="*/ 4653242 w 4711487"/>
                <a:gd name="connsiteY4" fmla="*/ 0 h 67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1487" h="6756056">
                  <a:moveTo>
                    <a:pt x="0" y="0"/>
                  </a:moveTo>
                  <a:lnTo>
                    <a:pt x="0" y="6756056"/>
                  </a:lnTo>
                  <a:lnTo>
                    <a:pt x="4711487" y="6673817"/>
                  </a:lnTo>
                  <a:lnTo>
                    <a:pt x="4711487" y="3336819"/>
                  </a:lnTo>
                  <a:lnTo>
                    <a:pt x="4653242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2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B80F177-3A0B-41C0-A556-74DE9357E22A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 rot="-300000">
            <a:off x="5112615" y="336517"/>
            <a:ext cx="2808000" cy="2124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302AF8-D8AB-4CA8-905F-FC7E1EB5E04A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rot="420000">
            <a:off x="8461688" y="381380"/>
            <a:ext cx="2808000" cy="2124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0823979-627B-4773-9E25-32B5A11CCF21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 rot="300000">
            <a:off x="6706649" y="2733655"/>
            <a:ext cx="4608000" cy="3456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2295EAFE-2A28-4E57-BAA5-4A6EEB89851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 rot="-180000">
            <a:off x="5161535" y="2755747"/>
            <a:ext cx="2044310" cy="765502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000" y="359999"/>
            <a:ext cx="3880911" cy="94119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738F265-AC13-4CB7-8046-B33D26542DB3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556073" y="1453590"/>
            <a:ext cx="3771720" cy="4190384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29" name="Text Placeholder 50">
            <a:extLst>
              <a:ext uri="{FF2B5EF4-FFF2-40B4-BE49-F238E27FC236}">
                <a16:creationId xmlns:a16="http://schemas.microsoft.com/office/drawing/2014/main" id="{382A828D-8907-4113-B2B1-DE7EDE3F9894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483381" y="6061145"/>
            <a:ext cx="3941918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12DA5D44-A416-465E-81B5-5FFF87D1BFDB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231439" y="3692568"/>
            <a:ext cx="1358622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D2BCAB85-4E1E-4CBA-8EDC-3B41C40D669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F996D1FF-3EBB-4AB8-BD1F-356767C1AF9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009158-88D8-4E72-BDA6-D80AE7C6EC2E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855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 descr="Newspaper Background">
            <a:extLst>
              <a:ext uri="{FF2B5EF4-FFF2-40B4-BE49-F238E27FC236}">
                <a16:creationId xmlns:a16="http://schemas.microsoft.com/office/drawing/2014/main" id="{14C7B9C2-904F-4B1C-9940-C1FC36A985E3}"/>
              </a:ext>
            </a:extLst>
          </p:cNvPr>
          <p:cNvGrpSpPr/>
          <p:nvPr userDrawn="1"/>
        </p:nvGrpSpPr>
        <p:grpSpPr>
          <a:xfrm>
            <a:off x="149918" y="102182"/>
            <a:ext cx="12042274" cy="6820041"/>
            <a:chOff x="149918" y="102182"/>
            <a:chExt cx="12042274" cy="682004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1C234E8-535B-4F20-92D8-D42EEEC20EE2}"/>
                </a:ext>
              </a:extLst>
            </p:cNvPr>
            <p:cNvGrpSpPr/>
            <p:nvPr userDrawn="1"/>
          </p:nvGrpSpPr>
          <p:grpSpPr>
            <a:xfrm flipH="1">
              <a:off x="149918" y="359999"/>
              <a:ext cx="7352815" cy="6562224"/>
              <a:chOff x="4724780" y="162131"/>
              <a:chExt cx="7352815" cy="6760092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C8CF03C-5BC9-4838-B4D3-F85AAA8D5E6A}"/>
                  </a:ext>
                </a:extLst>
              </p:cNvPr>
              <p:cNvSpPr/>
              <p:nvPr/>
            </p:nvSpPr>
            <p:spPr>
              <a:xfrm rot="60000">
                <a:off x="4776910" y="314543"/>
                <a:ext cx="7300685" cy="6607669"/>
              </a:xfrm>
              <a:custGeom>
                <a:avLst/>
                <a:gdLst>
                  <a:gd name="connsiteX0" fmla="*/ 0 w 7300685"/>
                  <a:gd name="connsiteY0" fmla="*/ 0 h 6607669"/>
                  <a:gd name="connsiteX1" fmla="*/ 7300685 w 7300685"/>
                  <a:gd name="connsiteY1" fmla="*/ 0 h 6607669"/>
                  <a:gd name="connsiteX2" fmla="*/ 7300685 w 7300685"/>
                  <a:gd name="connsiteY2" fmla="*/ 6480235 h 6607669"/>
                  <a:gd name="connsiteX3" fmla="*/ 0 w 7300685"/>
                  <a:gd name="connsiteY3" fmla="*/ 6607669 h 660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0685" h="6607669">
                    <a:moveTo>
                      <a:pt x="0" y="0"/>
                    </a:moveTo>
                    <a:lnTo>
                      <a:pt x="7300685" y="0"/>
                    </a:lnTo>
                    <a:lnTo>
                      <a:pt x="7300685" y="6480235"/>
                    </a:lnTo>
                    <a:lnTo>
                      <a:pt x="0" y="660766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dist="38100" dir="8100000" algn="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7C4A774-7FC8-4C67-880D-73B262DB134B}"/>
                  </a:ext>
                </a:extLst>
              </p:cNvPr>
              <p:cNvSpPr/>
              <p:nvPr/>
            </p:nvSpPr>
            <p:spPr>
              <a:xfrm rot="60000">
                <a:off x="4724780" y="162131"/>
                <a:ext cx="7300685" cy="6760092"/>
              </a:xfrm>
              <a:custGeom>
                <a:avLst/>
                <a:gdLst>
                  <a:gd name="connsiteX0" fmla="*/ 0 w 7300685"/>
                  <a:gd name="connsiteY0" fmla="*/ 0 h 6760092"/>
                  <a:gd name="connsiteX1" fmla="*/ 7300685 w 7300685"/>
                  <a:gd name="connsiteY1" fmla="*/ 0 h 6760092"/>
                  <a:gd name="connsiteX2" fmla="*/ 7300685 w 7300685"/>
                  <a:gd name="connsiteY2" fmla="*/ 6632658 h 6760092"/>
                  <a:gd name="connsiteX3" fmla="*/ 0 w 7300685"/>
                  <a:gd name="connsiteY3" fmla="*/ 6760092 h 6760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0685" h="6760092">
                    <a:moveTo>
                      <a:pt x="0" y="0"/>
                    </a:moveTo>
                    <a:lnTo>
                      <a:pt x="7300685" y="0"/>
                    </a:lnTo>
                    <a:lnTo>
                      <a:pt x="7300685" y="6632658"/>
                    </a:lnTo>
                    <a:lnTo>
                      <a:pt x="0" y="676009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27000" dist="38100" dir="8100000" algn="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06D4BFB-BC8D-4BEA-AB0A-2D556B5E42FB}"/>
                </a:ext>
              </a:extLst>
            </p:cNvPr>
            <p:cNvSpPr/>
            <p:nvPr userDrawn="1"/>
          </p:nvSpPr>
          <p:spPr>
            <a:xfrm rot="60000" flipH="1">
              <a:off x="176344" y="102182"/>
              <a:ext cx="7300685" cy="6778171"/>
            </a:xfrm>
            <a:custGeom>
              <a:avLst/>
              <a:gdLst>
                <a:gd name="connsiteX0" fmla="*/ 7300685 w 7300685"/>
                <a:gd name="connsiteY0" fmla="*/ 0 h 6778171"/>
                <a:gd name="connsiteX1" fmla="*/ 0 w 7300685"/>
                <a:gd name="connsiteY1" fmla="*/ 0 h 6778171"/>
                <a:gd name="connsiteX2" fmla="*/ 0 w 7300685"/>
                <a:gd name="connsiteY2" fmla="*/ 6692614 h 6778171"/>
                <a:gd name="connsiteX3" fmla="*/ 4901562 w 7300685"/>
                <a:gd name="connsiteY3" fmla="*/ 6778171 h 6778171"/>
                <a:gd name="connsiteX4" fmla="*/ 7300685 w 7300685"/>
                <a:gd name="connsiteY4" fmla="*/ 6778171 h 67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78171">
                  <a:moveTo>
                    <a:pt x="7300685" y="0"/>
                  </a:moveTo>
                  <a:lnTo>
                    <a:pt x="0" y="0"/>
                  </a:lnTo>
                  <a:lnTo>
                    <a:pt x="0" y="6692614"/>
                  </a:lnTo>
                  <a:lnTo>
                    <a:pt x="4901562" y="6778171"/>
                  </a:lnTo>
                  <a:lnTo>
                    <a:pt x="7300685" y="6778171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2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4B8C154-17AC-4B3C-9573-9A470F98FB6E}"/>
                </a:ext>
              </a:extLst>
            </p:cNvPr>
            <p:cNvSpPr/>
            <p:nvPr userDrawn="1"/>
          </p:nvSpPr>
          <p:spPr>
            <a:xfrm rot="60000">
              <a:off x="7480704" y="207077"/>
              <a:ext cx="4711488" cy="6692547"/>
            </a:xfrm>
            <a:custGeom>
              <a:avLst/>
              <a:gdLst>
                <a:gd name="connsiteX0" fmla="*/ 0 w 4711488"/>
                <a:gd name="connsiteY0" fmla="*/ 0 h 6692547"/>
                <a:gd name="connsiteX1" fmla="*/ 4653244 w 4711488"/>
                <a:gd name="connsiteY1" fmla="*/ 0 h 6692547"/>
                <a:gd name="connsiteX2" fmla="*/ 4711487 w 4711488"/>
                <a:gd name="connsiteY2" fmla="*/ 3336746 h 6692547"/>
                <a:gd name="connsiteX3" fmla="*/ 4711488 w 4711488"/>
                <a:gd name="connsiteY3" fmla="*/ 6610307 h 6692547"/>
                <a:gd name="connsiteX4" fmla="*/ 0 w 4711488"/>
                <a:gd name="connsiteY4" fmla="*/ 6692547 h 669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1488" h="6692547">
                  <a:moveTo>
                    <a:pt x="0" y="0"/>
                  </a:moveTo>
                  <a:lnTo>
                    <a:pt x="4653244" y="0"/>
                  </a:lnTo>
                  <a:lnTo>
                    <a:pt x="4711487" y="3336746"/>
                  </a:lnTo>
                  <a:lnTo>
                    <a:pt x="4711488" y="6610307"/>
                  </a:lnTo>
                  <a:lnTo>
                    <a:pt x="0" y="6692547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2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12DA5D44-A416-465E-81B5-5FFF87D1BF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16642" y="5847270"/>
            <a:ext cx="2439523" cy="313930"/>
          </a:xfrm>
        </p:spPr>
        <p:txBody>
          <a:bodyPr/>
          <a:lstStyle>
            <a:lvl1pPr marL="0" indent="0" algn="ctr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35" name="TextBox 34" descr="Quotation Marks">
            <a:extLst>
              <a:ext uri="{FF2B5EF4-FFF2-40B4-BE49-F238E27FC236}">
                <a16:creationId xmlns:a16="http://schemas.microsoft.com/office/drawing/2014/main" id="{7032DBBF-FAEF-4397-B8EA-DFAB7D6AF97C}"/>
              </a:ext>
            </a:extLst>
          </p:cNvPr>
          <p:cNvSpPr txBox="1"/>
          <p:nvPr userDrawn="1"/>
        </p:nvSpPr>
        <p:spPr>
          <a:xfrm>
            <a:off x="598057" y="1570020"/>
            <a:ext cx="784200" cy="1569660"/>
          </a:xfrm>
          <a:prstGeom prst="rect">
            <a:avLst/>
          </a:prstGeom>
          <a:noFill/>
        </p:spPr>
        <p:txBody>
          <a:bodyPr wrap="square" numCol="1" spcCol="72000" rtlCol="0">
            <a:spAutoFit/>
          </a:bodyPr>
          <a:lstStyle/>
          <a:p>
            <a:r>
              <a:rPr lang="en-US" sz="9600" b="1" noProof="0" dirty="0"/>
              <a:t>“</a:t>
            </a:r>
          </a:p>
        </p:txBody>
      </p:sp>
      <p:sp>
        <p:nvSpPr>
          <p:cNvPr id="38" name="TextBox 37" descr="Quotation Marks">
            <a:extLst>
              <a:ext uri="{FF2B5EF4-FFF2-40B4-BE49-F238E27FC236}">
                <a16:creationId xmlns:a16="http://schemas.microsoft.com/office/drawing/2014/main" id="{1E140F12-2059-410B-BB5B-B61C17FC886F}"/>
              </a:ext>
            </a:extLst>
          </p:cNvPr>
          <p:cNvSpPr txBox="1"/>
          <p:nvPr userDrawn="1"/>
        </p:nvSpPr>
        <p:spPr>
          <a:xfrm>
            <a:off x="6064305" y="1515435"/>
            <a:ext cx="784200" cy="1569660"/>
          </a:xfrm>
          <a:prstGeom prst="rect">
            <a:avLst/>
          </a:prstGeom>
          <a:noFill/>
        </p:spPr>
        <p:txBody>
          <a:bodyPr wrap="square" numCol="1" spcCol="72000" rtlCol="0">
            <a:spAutoFit/>
          </a:bodyPr>
          <a:lstStyle/>
          <a:p>
            <a:r>
              <a:rPr lang="en-US" sz="9600" b="1" noProof="0" dirty="0"/>
              <a:t>”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6B5187C-9A94-438B-9F42-7CB1F0E1438A}"/>
              </a:ext>
            </a:extLst>
          </p:cNvPr>
          <p:cNvCxnSpPr/>
          <p:nvPr userDrawn="1"/>
        </p:nvCxnSpPr>
        <p:spPr>
          <a:xfrm>
            <a:off x="11833200" y="971999"/>
            <a:ext cx="0" cy="4917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59999"/>
            <a:ext cx="6607574" cy="51629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6381A3-B535-4ADE-AAB4-58B54AB34CF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83373" y="2537973"/>
            <a:ext cx="3819525" cy="1906587"/>
          </a:xfrm>
        </p:spPr>
        <p:txBody>
          <a:bodyPr anchor="ctr"/>
          <a:lstStyle>
            <a:lvl1pPr marL="0" indent="0" algn="ctr">
              <a:buNone/>
              <a:defRPr sz="5400" i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Place your quote here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C3AC42-1005-4366-B2D1-0E7561BD076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301037" y="936625"/>
            <a:ext cx="1404000" cy="1404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F530588-98C8-4D51-ACA4-2C8C161A8C9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996487" y="936625"/>
            <a:ext cx="1404000" cy="1404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73A42373-BBFF-400A-A88A-0D367EA5EA3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01038" y="2574356"/>
            <a:ext cx="3114675" cy="31162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00D24D7-8039-46DC-8B7B-FEB9B429B2CC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32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73A42373-BBFF-400A-A88A-0D367EA5EA3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ln w="127000" cap="sq">
            <a:noFill/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59999"/>
            <a:ext cx="6607574" cy="51629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0C676B9-10FB-4E32-BFFD-7FA3338DC7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48550" y="4000097"/>
            <a:ext cx="4304343" cy="2369310"/>
          </a:xfrm>
          <a:custGeom>
            <a:avLst/>
            <a:gdLst>
              <a:gd name="connsiteX0" fmla="*/ 0 w 4304343"/>
              <a:gd name="connsiteY0" fmla="*/ 0 h 2369310"/>
              <a:gd name="connsiteX1" fmla="*/ 4304343 w 4304343"/>
              <a:gd name="connsiteY1" fmla="*/ 116114 h 2369310"/>
              <a:gd name="connsiteX2" fmla="*/ 4304343 w 4304343"/>
              <a:gd name="connsiteY2" fmla="*/ 2369310 h 2369310"/>
              <a:gd name="connsiteX3" fmla="*/ 130628 w 4304343"/>
              <a:gd name="connsiteY3" fmla="*/ 2369310 h 236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4343" h="2369310">
                <a:moveTo>
                  <a:pt x="0" y="0"/>
                </a:moveTo>
                <a:lnTo>
                  <a:pt x="4304343" y="116114"/>
                </a:lnTo>
                <a:lnTo>
                  <a:pt x="4304343" y="2369310"/>
                </a:lnTo>
                <a:lnTo>
                  <a:pt x="130628" y="236931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Ins="360000" anchor="ctr">
            <a:noAutofit/>
          </a:bodyPr>
          <a:lstStyle>
            <a:lvl1pPr marL="0" indent="0" algn="r">
              <a:buNone/>
              <a:defRPr sz="5400" i="1">
                <a:solidFill>
                  <a:schemeClr val="bg1"/>
                </a:solidFill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Place your quote here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12DA5D44-A416-465E-81B5-5FFF87D1BF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52269" y="5961221"/>
            <a:ext cx="2439523" cy="313930"/>
          </a:xfrm>
        </p:spPr>
        <p:txBody>
          <a:bodyPr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Quote caption, date or place</a:t>
            </a:r>
          </a:p>
        </p:txBody>
      </p:sp>
    </p:spTree>
    <p:extLst>
      <p:ext uri="{BB962C8B-B14F-4D97-AF65-F5344CB8AC3E}">
        <p14:creationId xmlns:p14="http://schemas.microsoft.com/office/powerpoint/2010/main" val="2903787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7 Images and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 descr="Newspaper Background">
            <a:extLst>
              <a:ext uri="{FF2B5EF4-FFF2-40B4-BE49-F238E27FC236}">
                <a16:creationId xmlns:a16="http://schemas.microsoft.com/office/drawing/2014/main" id="{9139A8EC-6727-4C10-AE5A-183182415F61}"/>
              </a:ext>
            </a:extLst>
          </p:cNvPr>
          <p:cNvGrpSpPr/>
          <p:nvPr userDrawn="1"/>
        </p:nvGrpSpPr>
        <p:grpSpPr>
          <a:xfrm>
            <a:off x="2733" y="79805"/>
            <a:ext cx="12074862" cy="6906587"/>
            <a:chOff x="2733" y="79805"/>
            <a:chExt cx="12074862" cy="6906587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82CC48-E00D-4A5C-926A-1E9F4F199C76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EE33ED1-475E-46C7-9D4D-24C5656E1F39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A37329B-8E0D-4350-8E7A-590E9B20813B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2CBFF6A-38D0-4A88-A87A-EDFF043FEF0A}"/>
              </a:ext>
            </a:extLst>
          </p:cNvPr>
          <p:cNvSpPr>
            <a:spLocks noGrp="1"/>
          </p:cNvSpPr>
          <p:nvPr userDrawn="1">
            <p:ph type="pic" sz="quarter" idx="28" hasCustomPrompt="1"/>
          </p:nvPr>
        </p:nvSpPr>
        <p:spPr>
          <a:xfrm>
            <a:off x="503238" y="1339850"/>
            <a:ext cx="1800000" cy="180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EB9280F-FE40-4A1E-982F-082137B30D93}"/>
              </a:ext>
            </a:extLst>
          </p:cNvPr>
          <p:cNvSpPr>
            <a:spLocks noGrp="1"/>
          </p:cNvSpPr>
          <p:nvPr userDrawn="1">
            <p:ph type="pic" sz="quarter" idx="29" hasCustomPrompt="1"/>
          </p:nvPr>
        </p:nvSpPr>
        <p:spPr>
          <a:xfrm rot="300000">
            <a:off x="2852494" y="1324221"/>
            <a:ext cx="1800000" cy="180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E17DA-16FA-4899-A144-0FA9D4385A36}"/>
              </a:ext>
            </a:extLst>
          </p:cNvPr>
          <p:cNvSpPr>
            <a:spLocks noGrp="1"/>
          </p:cNvSpPr>
          <p:nvPr userDrawn="1">
            <p:ph type="pic" sz="quarter" idx="30" hasCustomPrompt="1"/>
          </p:nvPr>
        </p:nvSpPr>
        <p:spPr>
          <a:xfrm rot="-300000">
            <a:off x="665336" y="3752949"/>
            <a:ext cx="1656000" cy="1656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0D958A4-8577-4C04-96D3-B30DF89675EC}"/>
              </a:ext>
            </a:extLst>
          </p:cNvPr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2701925" y="3744913"/>
            <a:ext cx="2160000" cy="2160587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129DB148-E647-42E2-B994-96650EDB5FD6}"/>
              </a:ext>
            </a:extLst>
          </p:cNvPr>
          <p:cNvSpPr>
            <a:spLocks noGrp="1"/>
          </p:cNvSpPr>
          <p:nvPr userDrawn="1">
            <p:ph type="pic" sz="quarter" idx="32" hasCustomPrompt="1"/>
          </p:nvPr>
        </p:nvSpPr>
        <p:spPr>
          <a:xfrm>
            <a:off x="5156200" y="1252538"/>
            <a:ext cx="4320000" cy="432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672C512A-DF75-4C43-9F7B-444F1E611330}"/>
              </a:ext>
            </a:extLst>
          </p:cNvPr>
          <p:cNvSpPr>
            <a:spLocks noGrp="1"/>
          </p:cNvSpPr>
          <p:nvPr userDrawn="1">
            <p:ph type="pic" sz="quarter" idx="33" hasCustomPrompt="1"/>
          </p:nvPr>
        </p:nvSpPr>
        <p:spPr>
          <a:xfrm rot="240000">
            <a:off x="9880561" y="1347696"/>
            <a:ext cx="1800000" cy="180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1E0306FE-3412-4EF3-AB10-BE90373DF477}"/>
              </a:ext>
            </a:extLst>
          </p:cNvPr>
          <p:cNvSpPr>
            <a:spLocks noGrp="1"/>
          </p:cNvSpPr>
          <p:nvPr userDrawn="1">
            <p:ph type="pic" sz="quarter" idx="34" hasCustomPrompt="1"/>
          </p:nvPr>
        </p:nvSpPr>
        <p:spPr>
          <a:xfrm rot="-240000">
            <a:off x="9796463" y="3354388"/>
            <a:ext cx="1476000" cy="1476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2ABE8EA6-5E46-42C6-BA42-080EF537E07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615546" y="4929797"/>
            <a:ext cx="2044310" cy="765502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46" name="Text Placeholder 50">
            <a:extLst>
              <a:ext uri="{FF2B5EF4-FFF2-40B4-BE49-F238E27FC236}">
                <a16:creationId xmlns:a16="http://schemas.microsoft.com/office/drawing/2014/main" id="{A447D79B-AE1C-440C-82EC-29B50C58096D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173343" y="5905184"/>
            <a:ext cx="1358622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000" y="359999"/>
            <a:ext cx="6607574" cy="51629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97F53199-DEE6-44B4-A039-EDCD2EA6474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735955" y="1660827"/>
            <a:ext cx="1764343" cy="527050"/>
          </a:xfrm>
          <a:solidFill>
            <a:schemeClr val="bg1"/>
          </a:solidFill>
        </p:spPr>
        <p:txBody>
          <a:bodyPr rIns="108000" anchor="ctr"/>
          <a:lstStyle>
            <a:lvl1pPr marL="0" indent="0" algn="r"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noProof="0"/>
              <a:t>Caption on white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E426A-990C-4F35-8FB8-5C8AAA3468D1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 rot="840000">
            <a:off x="8787571" y="4788984"/>
            <a:ext cx="1296000" cy="129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25400" dir="2700000" algn="tl" rotWithShape="0">
              <a:prstClr val="black">
                <a:alpha val="18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h="3175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spc="-100" smtClean="0">
                <a:solidFill>
                  <a:schemeClr val="lt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 lang="en-US" smtClean="0">
                <a:solidFill>
                  <a:schemeClr val="lt1"/>
                </a:solidFill>
              </a:defRPr>
            </a:lvl2pPr>
            <a:lvl3pPr marL="6477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04900" indent="0">
              <a:buNone/>
              <a:defRPr lang="en-US" sz="1800" smtClean="0">
                <a:solidFill>
                  <a:schemeClr val="lt1"/>
                </a:solidFill>
              </a:defRPr>
            </a:lvl4pPr>
            <a:lvl5pPr marL="1562100" indent="0">
              <a:buNone/>
              <a:defRPr lang="en-ZA" sz="1800">
                <a:solidFill>
                  <a:schemeClr val="lt1"/>
                </a:solidFill>
              </a:defRPr>
            </a:lvl5pPr>
          </a:lstStyle>
          <a:p>
            <a:pPr marL="0" lvl="0" algn="ctr">
              <a:lnSpc>
                <a:spcPts val="1400"/>
              </a:lnSpc>
            </a:pPr>
            <a:r>
              <a:rPr lang="en-US" noProof="0"/>
              <a:t>BADGE TEXT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A76FBCA-E23E-466B-A842-3A0796F5807B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30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6 Images and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 descr="Newspaper Background">
            <a:extLst>
              <a:ext uri="{FF2B5EF4-FFF2-40B4-BE49-F238E27FC236}">
                <a16:creationId xmlns:a16="http://schemas.microsoft.com/office/drawing/2014/main" id="{9139A8EC-6727-4C10-AE5A-183182415F61}"/>
              </a:ext>
            </a:extLst>
          </p:cNvPr>
          <p:cNvGrpSpPr/>
          <p:nvPr userDrawn="1"/>
        </p:nvGrpSpPr>
        <p:grpSpPr>
          <a:xfrm>
            <a:off x="2733" y="79805"/>
            <a:ext cx="12074862" cy="6906587"/>
            <a:chOff x="2733" y="79805"/>
            <a:chExt cx="12074862" cy="6906587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82CC48-E00D-4A5C-926A-1E9F4F199C76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EE33ED1-475E-46C7-9D4D-24C5656E1F39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A37329B-8E0D-4350-8E7A-590E9B20813B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2ABE8EA6-5E46-42C6-BA42-080EF537E07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680902" y="1839385"/>
            <a:ext cx="2044310" cy="765502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97F53199-DEE6-44B4-A039-EDCD2EA6474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9680902" y="2787949"/>
            <a:ext cx="1764343" cy="527050"/>
          </a:xfrm>
          <a:solidFill>
            <a:schemeClr val="bg1"/>
          </a:solidFill>
        </p:spPr>
        <p:txBody>
          <a:bodyPr lIns="108000" rIns="72000" anchor="ctr"/>
          <a:lstStyle>
            <a:lvl1pPr marL="0" indent="0" algn="l"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noProof="0"/>
              <a:t>Caption on white</a:t>
            </a:r>
          </a:p>
        </p:txBody>
      </p:sp>
      <p:sp>
        <p:nvSpPr>
          <p:cNvPr id="46" name="Text Placeholder 50">
            <a:extLst>
              <a:ext uri="{FF2B5EF4-FFF2-40B4-BE49-F238E27FC236}">
                <a16:creationId xmlns:a16="http://schemas.microsoft.com/office/drawing/2014/main" id="{A447D79B-AE1C-440C-82EC-29B50C58096D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613435" y="5083685"/>
            <a:ext cx="1358622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EB9280F-FE40-4A1E-982F-082137B30D93}"/>
              </a:ext>
            </a:extLst>
          </p:cNvPr>
          <p:cNvSpPr>
            <a:spLocks noGrp="1"/>
          </p:cNvSpPr>
          <p:nvPr userDrawn="1">
            <p:ph type="pic" sz="quarter" idx="29" hasCustomPrompt="1"/>
          </p:nvPr>
        </p:nvSpPr>
        <p:spPr>
          <a:xfrm rot="300000">
            <a:off x="7677948" y="1270984"/>
            <a:ext cx="1800000" cy="180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0D958A4-8577-4C04-96D3-B30DF89675EC}"/>
              </a:ext>
            </a:extLst>
          </p:cNvPr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9534059" y="3788113"/>
            <a:ext cx="2160000" cy="2160587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1E0306FE-3412-4EF3-AB10-BE90373DF477}"/>
              </a:ext>
            </a:extLst>
          </p:cNvPr>
          <p:cNvSpPr>
            <a:spLocks noGrp="1"/>
          </p:cNvSpPr>
          <p:nvPr userDrawn="1">
            <p:ph type="pic" sz="quarter" idx="34" hasCustomPrompt="1"/>
          </p:nvPr>
        </p:nvSpPr>
        <p:spPr>
          <a:xfrm rot="-240000">
            <a:off x="7605400" y="3383612"/>
            <a:ext cx="1548000" cy="1548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129DB148-E647-42E2-B994-96650EDB5FD6}"/>
              </a:ext>
            </a:extLst>
          </p:cNvPr>
          <p:cNvSpPr>
            <a:spLocks noGrp="1"/>
          </p:cNvSpPr>
          <p:nvPr userDrawn="1">
            <p:ph type="pic" sz="quarter" idx="32" hasCustomPrompt="1"/>
          </p:nvPr>
        </p:nvSpPr>
        <p:spPr>
          <a:xfrm>
            <a:off x="2336120" y="1162701"/>
            <a:ext cx="4968000" cy="4968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2CBFF6A-38D0-4A88-A87A-EDFF043FEF0A}"/>
              </a:ext>
            </a:extLst>
          </p:cNvPr>
          <p:cNvSpPr>
            <a:spLocks noGrp="1"/>
          </p:cNvSpPr>
          <p:nvPr userDrawn="1">
            <p:ph type="pic" sz="quarter" idx="28" hasCustomPrompt="1"/>
          </p:nvPr>
        </p:nvSpPr>
        <p:spPr>
          <a:xfrm rot="-300000">
            <a:off x="613239" y="1427347"/>
            <a:ext cx="1332000" cy="1332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pic>
        <p:nvPicPr>
          <p:cNvPr id="34" name="Picture Placeholder 11" descr="A person sitting at a table with a computer and smiling at the camera&#10;&#10;Description generated with high confidence">
            <a:extLst>
              <a:ext uri="{FF2B5EF4-FFF2-40B4-BE49-F238E27FC236}">
                <a16:creationId xmlns:a16="http://schemas.microsoft.com/office/drawing/2014/main" id="{5B7EB5D5-AACA-4FB3-9647-D8D03D768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707" b="16707"/>
          <a:stretch>
            <a:fillRect/>
          </a:stretch>
        </p:blipFill>
        <p:spPr>
          <a:xfrm>
            <a:off x="372210" y="3188665"/>
            <a:ext cx="1475309" cy="1475309"/>
          </a:xfrm>
          <a:prstGeom prst="rect">
            <a:avLst/>
          </a:prstGeom>
          <a:ln w="127000" cap="sq">
            <a:solidFill>
              <a:schemeClr val="bg1"/>
            </a:solidFill>
            <a:miter lim="800000"/>
          </a:ln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E17DA-16FA-4899-A144-0FA9D4385A36}"/>
              </a:ext>
            </a:extLst>
          </p:cNvPr>
          <p:cNvSpPr>
            <a:spLocks noGrp="1"/>
          </p:cNvSpPr>
          <p:nvPr userDrawn="1">
            <p:ph type="pic" sz="quarter" idx="30" hasCustomPrompt="1"/>
          </p:nvPr>
        </p:nvSpPr>
        <p:spPr>
          <a:xfrm>
            <a:off x="424979" y="3128249"/>
            <a:ext cx="1476000" cy="1476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000" y="359999"/>
            <a:ext cx="6607574" cy="51629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E426A-990C-4F35-8FB8-5C8AAA3468D1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 rot="21061341">
            <a:off x="4194619" y="955740"/>
            <a:ext cx="1296000" cy="129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25400" dir="2700000" algn="tl" rotWithShape="0">
              <a:prstClr val="black">
                <a:alpha val="18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h="3175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spc="-100" smtClean="0">
                <a:solidFill>
                  <a:schemeClr val="lt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 lang="en-US" smtClean="0">
                <a:solidFill>
                  <a:schemeClr val="lt1"/>
                </a:solidFill>
              </a:defRPr>
            </a:lvl2pPr>
            <a:lvl3pPr marL="6477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04900" indent="0">
              <a:buNone/>
              <a:defRPr lang="en-US" sz="1800" smtClean="0">
                <a:solidFill>
                  <a:schemeClr val="lt1"/>
                </a:solidFill>
              </a:defRPr>
            </a:lvl4pPr>
            <a:lvl5pPr marL="1562100" indent="0">
              <a:buNone/>
              <a:defRPr lang="en-ZA" sz="1800">
                <a:solidFill>
                  <a:schemeClr val="lt1"/>
                </a:solidFill>
              </a:defRPr>
            </a:lvl5pPr>
          </a:lstStyle>
          <a:p>
            <a:pPr marL="0" lvl="0" algn="ctr">
              <a:lnSpc>
                <a:spcPts val="1400"/>
              </a:lnSpc>
            </a:pPr>
            <a:r>
              <a:rPr lang="en-US" noProof="0"/>
              <a:t>BADGE TEXT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A3CCAF4-DE07-4050-9C2C-06CD2D21F657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56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age Sp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DC2D421-B1DF-43F9-B480-585A0E9879CE}"/>
              </a:ext>
            </a:extLst>
          </p:cNvPr>
          <p:cNvGrpSpPr/>
          <p:nvPr userDrawn="1"/>
        </p:nvGrpSpPr>
        <p:grpSpPr>
          <a:xfrm>
            <a:off x="26812" y="111637"/>
            <a:ext cx="12006973" cy="6851635"/>
            <a:chOff x="26812" y="111637"/>
            <a:chExt cx="12006973" cy="6851635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09E077-058C-452F-9A77-2DBE2E786E6F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D9E106-CB09-4F1B-9B2D-D4D3EA916058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6CA042-71DB-4092-8AB4-6DA227747A14}"/>
                </a:ext>
              </a:extLst>
            </p:cNvPr>
            <p:cNvSpPr/>
            <p:nvPr userDrawn="1"/>
          </p:nvSpPr>
          <p:spPr>
            <a:xfrm>
              <a:off x="158215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3DD259D-0B30-420C-9A89-B4F4F65129D3}"/>
                </a:ext>
              </a:extLst>
            </p:cNvPr>
            <p:cNvSpPr/>
            <p:nvPr userDrawn="1"/>
          </p:nvSpPr>
          <p:spPr>
            <a:xfrm>
              <a:off x="6096000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57D0712-0426-4D3B-B0E0-7E717AB4201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111637"/>
              <a:ext cx="0" cy="667016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 Placeholder 50">
            <a:extLst>
              <a:ext uri="{FF2B5EF4-FFF2-40B4-BE49-F238E27FC236}">
                <a16:creationId xmlns:a16="http://schemas.microsoft.com/office/drawing/2014/main" id="{99309F14-3A90-46EC-AFF7-565981E17B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38871" y="6103438"/>
            <a:ext cx="1358622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442484-5DC9-4B52-A9EE-AA1C26E8D8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1037" y="1292225"/>
            <a:ext cx="1342800" cy="13428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B130974-EA74-4F88-884A-A6E9E0718B5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 rot="21322004">
            <a:off x="681037" y="3022600"/>
            <a:ext cx="1342800" cy="13428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457398B-2071-4FD9-95A5-F71D64CD2F9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1037" y="4752974"/>
            <a:ext cx="1342800" cy="13428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2241FBE-5971-4A2B-8759-A7DF3F7E61F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622550" y="1292225"/>
            <a:ext cx="3027363" cy="4643438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DD285AC-14B8-4BB0-B259-C0CE93FD21D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 rot="254285">
            <a:off x="6840537" y="1292225"/>
            <a:ext cx="4680000" cy="468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807205A-595B-4B36-8303-222D7E87A5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900000">
            <a:off x="10377971" y="5007885"/>
            <a:ext cx="1296000" cy="129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25400" dir="2700000" algn="tl" rotWithShape="0">
              <a:prstClr val="black">
                <a:alpha val="18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h="3175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spc="-100" smtClean="0">
                <a:solidFill>
                  <a:schemeClr val="lt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 lang="en-US" smtClean="0">
                <a:solidFill>
                  <a:schemeClr val="lt1"/>
                </a:solidFill>
              </a:defRPr>
            </a:lvl2pPr>
            <a:lvl3pPr marL="6477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04900" indent="0">
              <a:buNone/>
              <a:defRPr lang="en-US" sz="1800" smtClean="0">
                <a:solidFill>
                  <a:schemeClr val="lt1"/>
                </a:solidFill>
              </a:defRPr>
            </a:lvl4pPr>
            <a:lvl5pPr marL="1562100" indent="0">
              <a:buNone/>
              <a:defRPr lang="en-ZA" sz="1800">
                <a:solidFill>
                  <a:schemeClr val="lt1"/>
                </a:solidFill>
              </a:defRPr>
            </a:lvl5pPr>
          </a:lstStyle>
          <a:p>
            <a:pPr marL="0" lvl="0" algn="ctr">
              <a:lnSpc>
                <a:spcPts val="1400"/>
              </a:lnSpc>
            </a:pPr>
            <a:r>
              <a:rPr lang="en-US" noProof="0"/>
              <a:t>BADGE TEXT</a:t>
            </a:r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481A3703-B87C-4D7E-AC5D-748FD390F5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4483" y="5576388"/>
            <a:ext cx="1764343" cy="527050"/>
          </a:xfrm>
          <a:solidFill>
            <a:schemeClr val="bg1"/>
          </a:solidFill>
        </p:spPr>
        <p:txBody>
          <a:bodyPr rIns="108000" anchor="ctr"/>
          <a:lstStyle>
            <a:lvl1pPr marL="0" indent="0" algn="r"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noProof="0"/>
              <a:t>Caption on white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719BC099-3B78-42CB-AF7E-AFE3AB310C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37715" y="805228"/>
            <a:ext cx="2044310" cy="765502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860FBF82-5B2B-4399-97B7-B37A6C96793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28862" y="3424969"/>
            <a:ext cx="2044310" cy="765502"/>
          </a:xfrm>
          <a:solidFill>
            <a:schemeClr val="accent1"/>
          </a:solidFill>
        </p:spPr>
        <p:txBody>
          <a:bodyPr lIns="36000" rIns="108000" anchor="ctr"/>
          <a:lstStyle>
            <a:lvl1pPr marL="0" indent="0" algn="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primary color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504000" y="6514239"/>
            <a:ext cx="6336000" cy="170111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1AE4A-59FA-4DFD-B859-FD9F9BAFA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F66C9BF-0A80-41E4-AAE1-3D75E4458BAE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90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005299-040D-4757-9637-32AF22E9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59999"/>
            <a:ext cx="11268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E6D48-9D4D-4738-BE75-720EC4307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1152000"/>
            <a:ext cx="11268000" cy="49729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A50AB-AA60-47C8-A3D7-EAC351DAA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4000" y="6514239"/>
            <a:ext cx="6336000" cy="17011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i="1">
                <a:solidFill>
                  <a:schemeClr val="tx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12731-6043-4294-9818-37AE7696D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92CE5D-CC06-4AB4-A1D6-6704FB5DA327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271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7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  <p:sldLayoutId id="2147483689" r:id="rId10"/>
    <p:sldLayoutId id="2147483690" r:id="rId11"/>
    <p:sldLayoutId id="2147483691" r:id="rId12"/>
    <p:sldLayoutId id="2147483649" r:id="rId13"/>
    <p:sldLayoutId id="2147483651" r:id="rId14"/>
    <p:sldLayoutId id="2147483650" r:id="rId15"/>
    <p:sldLayoutId id="2147483652" r:id="rId16"/>
    <p:sldLayoutId id="2147483653" r:id="rId17"/>
    <p:sldLayoutId id="2147483654" r:id="rId18"/>
    <p:sldLayoutId id="2147483655" r:id="rId19"/>
    <p:sldLayoutId id="2147483656" r:id="rId20"/>
    <p:sldLayoutId id="2147483657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50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A2867CA-FA0F-CB47-B000-E262B596CF6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2731" r="2731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76215-92CB-A34D-B351-8D797C103B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August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8433E-2772-0E48-9AC0-92A217FA5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F16FD6-CFCE-EF43-8982-938909DD0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3882928" y="265423"/>
            <a:ext cx="4504112" cy="1083858"/>
          </a:xfrm>
        </p:spPr>
        <p:txBody>
          <a:bodyPr/>
          <a:lstStyle/>
          <a:p>
            <a:r>
              <a:rPr lang="en-US" sz="4400" dirty="0"/>
              <a:t>GOOGLE ANALYTICS WEBSITE AUDIT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CDFA3AB-DCE4-1E46-967F-971B201BE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t="1102" b="1102"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197F579-BA45-C94D-90A3-43CDE8E08CA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605" b="6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6965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C1B27E7-E3C8-6B41-A749-1CF1F5254E7F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454103" y="1762199"/>
            <a:ext cx="5345376" cy="224069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EAA00-68A3-F34F-9003-2A24F455F4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All Traffic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CF7C1-D061-EF46-91FE-3F4ADD6DB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10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7ECD167-5DBD-3447-AA3E-75C2178482D7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384555" y="1762199"/>
            <a:ext cx="5533981" cy="16031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B1DA51-0057-5D40-B377-BDF560F43A4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8799" y="4112743"/>
            <a:ext cx="5544001" cy="789671"/>
          </a:xfrm>
        </p:spPr>
        <p:txBody>
          <a:bodyPr/>
          <a:lstStyle/>
          <a:p>
            <a:r>
              <a:rPr lang="en-US" dirty="0"/>
              <a:t>Channels (Social)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E5CE1E-924B-5E40-83C9-75D9E411D74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21046" y="4112743"/>
            <a:ext cx="5502500" cy="789671"/>
          </a:xfrm>
        </p:spPr>
        <p:txBody>
          <a:bodyPr/>
          <a:lstStyle/>
          <a:p>
            <a:r>
              <a:rPr lang="en-US" dirty="0"/>
              <a:t>Channels (Social)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A12ECA-7D00-E041-86E9-626BA053AD9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Instagram traffic is almost non-existent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78DB42-2B0D-7E4F-BD87-FF0A82DE0B8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421046" y="5096257"/>
            <a:ext cx="5497490" cy="884238"/>
          </a:xfrm>
        </p:spPr>
        <p:txBody>
          <a:bodyPr/>
          <a:lstStyle/>
          <a:p>
            <a:pPr>
              <a:lnSpc>
                <a:spcPct val="0"/>
              </a:lnSpc>
            </a:pPr>
            <a:r>
              <a:rPr lang="en-US" dirty="0"/>
              <a:t>When there is traffic from Instagram, </a:t>
            </a:r>
          </a:p>
          <a:p>
            <a:pPr>
              <a:lnSpc>
                <a:spcPct val="0"/>
              </a:lnSpc>
            </a:pPr>
            <a:r>
              <a:rPr lang="en-US" dirty="0"/>
              <a:t>the average bounce rate is much lower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9662C8-F195-3944-A5F1-66776A4F1F5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1D81728-A465-394A-B7F1-553C4587661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Revisit Instagram marketing plan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61FEC4-BDBC-6446-A296-8C00C2C7BB8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7CF131C-F035-9540-A40B-2BD5B1585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680" y="1052701"/>
            <a:ext cx="2201520" cy="31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45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1BB45-9947-4745-8901-1821A8C630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All Traffic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4D1BB-E348-844B-845E-B070A5B68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11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C61A57C-89C3-B549-BE25-72C2BC951EBE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2"/>
          <a:stretch>
            <a:fillRect/>
          </a:stretch>
        </p:blipFill>
        <p:spPr>
          <a:xfrm>
            <a:off x="6355662" y="443647"/>
            <a:ext cx="5567884" cy="161335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A33E3B-F78B-C646-91F1-5A7E45E8EEE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Source/Medium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41B78D-7457-0147-91C1-E22BD6B0434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/>
              <a:t>Treemaps</a:t>
            </a:r>
            <a:r>
              <a:rPr lang="en-US" dirty="0"/>
              <a:t> (Referrals)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FBC0DB-CD30-2B4E-95F3-984D827C76A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94640" y="5103372"/>
            <a:ext cx="5689440" cy="884238"/>
          </a:xfrm>
        </p:spPr>
        <p:txBody>
          <a:bodyPr/>
          <a:lstStyle/>
          <a:p>
            <a:r>
              <a:rPr lang="en-US" dirty="0"/>
              <a:t>Facebook (grouped: 335) brings more traffic than organic google search</a:t>
            </a:r>
          </a:p>
          <a:p>
            <a:r>
              <a:rPr lang="en-US" dirty="0" err="1"/>
              <a:t>l.facebook.com</a:t>
            </a:r>
            <a:r>
              <a:rPr lang="en-US" dirty="0"/>
              <a:t> (link shim) has low bounce rate and high session duration</a:t>
            </a:r>
          </a:p>
          <a:p>
            <a:r>
              <a:rPr lang="en-US" dirty="0"/>
              <a:t>Most visitors from Facebook visit fewer than 2 pages per session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FFC6B1-F53D-E846-8290-62340C9E99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Bot traffic is affecting referral metrics (average bounce rate looks lower and average session duration looks higher)</a:t>
            </a:r>
          </a:p>
          <a:p>
            <a:r>
              <a:rPr lang="en-US" dirty="0" err="1"/>
              <a:t>expertise.com</a:t>
            </a:r>
            <a:r>
              <a:rPr lang="en-US" dirty="0"/>
              <a:t> is the current best referral source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7517D0-A4B4-0D42-8253-55A88DA1419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Revisit Facebook marketing plan; focus on eye-catching homepage*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4AF3227-374A-AB4C-92C7-A2C323FE49E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Block bots and find high quality referral sites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62081E-5027-4044-8FA0-DED6ACED071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F69DCF-F3EA-E543-A1DA-1603C642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977" y="2182637"/>
            <a:ext cx="3134638" cy="1790099"/>
          </a:xfrm>
          <a:prstGeom prst="rect">
            <a:avLst/>
          </a:prstGeo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98FE7613-7264-0C4C-B401-5E7C62BA1026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4"/>
          <a:stretch>
            <a:fillRect/>
          </a:stretch>
        </p:blipFill>
        <p:spPr>
          <a:xfrm>
            <a:off x="346778" y="1859520"/>
            <a:ext cx="5556022" cy="2082736"/>
          </a:xfr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A136C94-621E-1E4A-8863-E9B7078005D8}"/>
              </a:ext>
            </a:extLst>
          </p:cNvPr>
          <p:cNvSpPr txBox="1">
            <a:spLocks/>
          </p:cNvSpPr>
          <p:nvPr/>
        </p:nvSpPr>
        <p:spPr>
          <a:xfrm>
            <a:off x="582804" y="6654729"/>
            <a:ext cx="5206851" cy="14602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/>
              <a:t>*Using Landing Page as a secondary dimension shows even lower session duration for homepage through </a:t>
            </a:r>
            <a:r>
              <a:rPr lang="en-US" sz="700" dirty="0" err="1"/>
              <a:t>m.facebook.com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57225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0F2D894-4F0C-C741-B9E4-458F88AF6D66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792481" y="1781230"/>
            <a:ext cx="4629138" cy="211305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8C83F-2EF3-9046-AE14-EED813E678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Search Console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AB05B-6417-CB41-9718-E56B426F39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12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50A2E50-A34C-604A-9030-24AE59D4AFE7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912010" y="406505"/>
            <a:ext cx="4479071" cy="35083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CAB55B-2A0C-EB49-9BFE-95D41D3CCF9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Landing Pages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EFC499-108A-1145-8E8A-9D28E37DB12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Landing Pages</a:t>
            </a:r>
            <a:r>
              <a:rPr lang="en-US" sz="1600" dirty="0"/>
              <a:t> (/</a:t>
            </a:r>
            <a:r>
              <a:rPr lang="en-US" sz="1600" dirty="0" err="1"/>
              <a:t>montana</a:t>
            </a:r>
            <a:r>
              <a:rPr lang="en-US" sz="1600" dirty="0"/>
              <a:t>-wedding-vendors)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2CF2B6-33CF-AE42-B2EA-CCA2B7B4247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…/</a:t>
            </a:r>
            <a:r>
              <a:rPr lang="en-US" dirty="0" err="1"/>
              <a:t>montana</a:t>
            </a:r>
            <a:r>
              <a:rPr lang="en-US" dirty="0"/>
              <a:t>-wedding-vendors page shows up most frequently in Google Search</a:t>
            </a:r>
          </a:p>
          <a:p>
            <a:r>
              <a:rPr lang="en-US" dirty="0"/>
              <a:t>Same page gets very few click interactions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426DA0-011E-6C4E-9710-C846E81B19D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Searches directed to /</a:t>
            </a:r>
            <a:r>
              <a:rPr lang="en-US" dirty="0" err="1"/>
              <a:t>montana</a:t>
            </a:r>
            <a:r>
              <a:rPr lang="en-US" dirty="0"/>
              <a:t>-wedding-vendors page are as listed</a:t>
            </a:r>
          </a:p>
          <a:p>
            <a:r>
              <a:rPr lang="en-US" dirty="0"/>
              <a:t>“wedding bands in </a:t>
            </a:r>
            <a:r>
              <a:rPr lang="en-US" dirty="0" err="1"/>
              <a:t>bozemen</a:t>
            </a:r>
            <a:r>
              <a:rPr lang="en-US" dirty="0"/>
              <a:t>” places site highest in results list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CA15A3-29C8-484E-9BA1-97583D17ECC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Add CTA to portfolio or homepage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4134CA3-E829-3B43-9DB9-24FD7B8CDC5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Build out “recommended vendors” page; increase interactivity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DB059E8-C275-8846-90E2-094B898D3E0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1603835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7A85D6D-6663-BF4B-B7E4-B319BCA3891C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1433530" y="1765356"/>
            <a:ext cx="3258161" cy="225100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182D8-90FA-C145-B14B-A76B457670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Search Console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F7D52-980B-7547-B6C8-2D580E693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13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964C75D-8C8F-8D4F-AC1E-2A318CA10661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944323" y="413657"/>
            <a:ext cx="4455946" cy="362389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225059-08F5-C841-95AE-664645C7109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Landing Pages </a:t>
            </a:r>
            <a:r>
              <a:rPr lang="en-US" sz="1600" dirty="0"/>
              <a:t>(/)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027FC0-29AC-5842-AD31-F637A4AFBDC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Landing Pages </a:t>
            </a:r>
            <a:r>
              <a:rPr lang="en-US" sz="1600" dirty="0"/>
              <a:t>(/)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2BB525-546B-4D4D-BFF5-13921489E0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Homepage shows up most with “authentic wedding photographer”</a:t>
            </a:r>
          </a:p>
          <a:p>
            <a:r>
              <a:rPr lang="en-US" dirty="0"/>
              <a:t>“</a:t>
            </a:r>
            <a:r>
              <a:rPr lang="en-US" dirty="0" err="1"/>
              <a:t>montana</a:t>
            </a:r>
            <a:r>
              <a:rPr lang="en-US" dirty="0"/>
              <a:t> wedding photography” search places homepage highest</a:t>
            </a:r>
          </a:p>
          <a:p>
            <a:r>
              <a:rPr lang="en-US" dirty="0"/>
              <a:t>Homepage does not receive clicks for these searches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27DEE-5124-114A-8031-9D718DC2C1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Search queries that receive the most clicks to homepage are as listed</a:t>
            </a:r>
          </a:p>
          <a:p>
            <a:r>
              <a:rPr lang="en-US" dirty="0"/>
              <a:t>Site shows up in first position for some searches; click through rate is 100% in these instances (clicks/impressions*100)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ED1421-753A-3642-AFD0-D3B116D133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Adjust Google Search tagline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13273F-2F2B-894E-9F13-35CE63F5DEF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Improve SEO and text content for page using frequent queries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E4B51A1-0584-AE4A-9DE6-19C22C4938A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2807687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E1BED-53BC-CC49-8439-8EACF5DD3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76AF177-204A-5444-82C4-13AB99285D0E}"/>
              </a:ext>
            </a:extLst>
          </p:cNvPr>
          <p:cNvSpPr txBox="1">
            <a:spLocks/>
          </p:cNvSpPr>
          <p:nvPr/>
        </p:nvSpPr>
        <p:spPr>
          <a:xfrm>
            <a:off x="778959" y="4853345"/>
            <a:ext cx="3515061" cy="1535598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ACQUISITION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000" i="1" dirty="0">
                <a:solidFill>
                  <a:schemeClr val="bg1"/>
                </a:solidFill>
              </a:rPr>
              <a:t>Action Item Recap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128DF1D-D03F-D640-A850-DF505B83F994}"/>
              </a:ext>
            </a:extLst>
          </p:cNvPr>
          <p:cNvSpPr txBox="1">
            <a:spLocks/>
          </p:cNvSpPr>
          <p:nvPr/>
        </p:nvSpPr>
        <p:spPr>
          <a:xfrm>
            <a:off x="1858945" y="481464"/>
            <a:ext cx="8802356" cy="4402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en-US" sz="1800" dirty="0"/>
              <a:t>Revisit Instagram marketing plan and approach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 Revisit Facebook marketing plan (page linked to FB; improve homepage for mobile)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Block bots and partner with high quality referral sites for backlinks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Add CTA to portfolio or homepage from the </a:t>
            </a:r>
            <a:r>
              <a:rPr lang="en-US" sz="1800" dirty="0" err="1"/>
              <a:t>montana</a:t>
            </a:r>
            <a:r>
              <a:rPr lang="en-US" sz="1800" dirty="0"/>
              <a:t>-wedding-vendors page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Build out “recommended vendors” page; improve page navigation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Adjust Google Search tagline to include “authentic”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Improve page text content based on frequent queries for improved SEO</a:t>
            </a:r>
          </a:p>
          <a:p>
            <a:pPr marL="171450" indent="-171450">
              <a:lnSpc>
                <a:spcPct val="150000"/>
              </a:lnSpc>
            </a:pPr>
            <a:endParaRPr lang="en-US" sz="1800" dirty="0"/>
          </a:p>
          <a:p>
            <a:pPr marL="171450" indent="-171450">
              <a:lnSpc>
                <a:spcPct val="150000"/>
              </a:lnSpc>
            </a:pPr>
            <a:endParaRPr lang="en-US" sz="1800" dirty="0"/>
          </a:p>
          <a:p>
            <a:pPr marL="171450" indent="-171450">
              <a:lnSpc>
                <a:spcPct val="150000"/>
              </a:lnSpc>
            </a:pPr>
            <a:endParaRPr lang="en-US" sz="1800" dirty="0"/>
          </a:p>
          <a:p>
            <a:pPr marL="171450" indent="-171450">
              <a:lnSpc>
                <a:spcPct val="150000"/>
              </a:lnSpc>
            </a:pPr>
            <a:endParaRPr lang="en-US" sz="1800" dirty="0"/>
          </a:p>
          <a:p>
            <a:pPr marL="171450" indent="-171450">
              <a:lnSpc>
                <a:spcPct val="150000"/>
              </a:lnSpc>
            </a:pPr>
            <a:endParaRPr lang="en-US" sz="1800" dirty="0"/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7553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53CD533-A487-5944-941E-8A6B0FE6FDB4}"/>
              </a:ext>
            </a:extLst>
          </p:cNvPr>
          <p:cNvPicPr preferRelativeResize="0">
            <a:picLocks noGrp="1" noChangeAspect="1"/>
          </p:cNvPicPr>
          <p:nvPr>
            <p:ph type="pic" sz="quarter" idx="29"/>
          </p:nvPr>
        </p:nvPicPr>
        <p:blipFill>
          <a:blip r:embed="rId2"/>
          <a:stretch>
            <a:fillRect/>
          </a:stretch>
        </p:blipFill>
        <p:spPr>
          <a:xfrm>
            <a:off x="1" y="199767"/>
            <a:ext cx="12192000" cy="614102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7BE437-3A75-5A41-AD0F-73232A3186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15</a:t>
            </a:fld>
            <a:endParaRPr lang="en-US" noProof="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683952-3B92-DF4C-BBF5-404F0FC914AB}"/>
              </a:ext>
            </a:extLst>
          </p:cNvPr>
          <p:cNvCxnSpPr>
            <a:cxnSpLocks/>
          </p:cNvCxnSpPr>
          <p:nvPr/>
        </p:nvCxnSpPr>
        <p:spPr>
          <a:xfrm>
            <a:off x="6232132" y="5216037"/>
            <a:ext cx="1828800" cy="0"/>
          </a:xfrm>
          <a:prstGeom prst="straightConnector1">
            <a:avLst/>
          </a:prstGeom>
          <a:ln w="635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E3F4C32-D548-994B-90A0-89EE4C826471}"/>
              </a:ext>
            </a:extLst>
          </p:cNvPr>
          <p:cNvSpPr txBox="1"/>
          <p:nvPr/>
        </p:nvSpPr>
        <p:spPr>
          <a:xfrm>
            <a:off x="8052135" y="5069137"/>
            <a:ext cx="1507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Behavior Flow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BF6543-C7EF-B84F-97EB-E7C6EC67A330}"/>
              </a:ext>
            </a:extLst>
          </p:cNvPr>
          <p:cNvCxnSpPr>
            <a:cxnSpLocks/>
          </p:cNvCxnSpPr>
          <p:nvPr/>
        </p:nvCxnSpPr>
        <p:spPr>
          <a:xfrm>
            <a:off x="9542596" y="5218656"/>
            <a:ext cx="1828800" cy="0"/>
          </a:xfrm>
          <a:prstGeom prst="straightConnector1">
            <a:avLst/>
          </a:prstGeom>
          <a:ln w="635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7617334-C192-3D48-904B-36AE5D59C497}"/>
              </a:ext>
            </a:extLst>
          </p:cNvPr>
          <p:cNvSpPr txBox="1">
            <a:spLocks/>
          </p:cNvSpPr>
          <p:nvPr/>
        </p:nvSpPr>
        <p:spPr>
          <a:xfrm>
            <a:off x="6262276" y="4330315"/>
            <a:ext cx="5139264" cy="8296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latin typeface="+mj-lt"/>
              </a:rPr>
              <a:t>Behavior</a:t>
            </a:r>
            <a:endParaRPr lang="en-US" b="1" dirty="0">
              <a:latin typeface="+mj-lt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6222648-3460-5F4C-9E26-88B36A65997C}"/>
              </a:ext>
            </a:extLst>
          </p:cNvPr>
          <p:cNvSpPr txBox="1">
            <a:spLocks/>
          </p:cNvSpPr>
          <p:nvPr/>
        </p:nvSpPr>
        <p:spPr>
          <a:xfrm>
            <a:off x="6232131" y="5508310"/>
            <a:ext cx="5159361" cy="681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billings-wedding-photography-price often redirects back to the homepage instead of to the contact-wedding-photographer page</a:t>
            </a:r>
          </a:p>
        </p:txBody>
      </p:sp>
    </p:spTree>
    <p:extLst>
      <p:ext uri="{BB962C8B-B14F-4D97-AF65-F5344CB8AC3E}">
        <p14:creationId xmlns:p14="http://schemas.microsoft.com/office/powerpoint/2010/main" val="47643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CB3125A-E525-964E-9755-21F87CA9AAB0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1774130"/>
            <a:ext cx="5564299" cy="212015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2972E-BFC9-E44C-B06B-8F549E139E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Site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3127B-9B2D-4048-8C45-76170ADA77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16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4A5D045-FD8C-C549-B7CE-E5B5A6FB564F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377048" y="420835"/>
            <a:ext cx="4940135" cy="95478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1784BD-2984-ED43-8E7F-0905DA72E96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All Pages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FD1DB-9E03-304C-A3D6-8EF9B1CE6EF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Content Drilldown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C80F62-4089-624C-AE1A-62D3D3CF940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2019-wedding-portfolio time on page is higher than average, bounce rate is much lower than average, and exit is much lower</a:t>
            </a:r>
          </a:p>
          <a:p>
            <a:r>
              <a:rPr lang="en-US" dirty="0"/>
              <a:t>Entrances for the same page are much lower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D2E86D-D65B-AC45-B504-666048253B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Following this path will show details for individual blog engagement</a:t>
            </a:r>
          </a:p>
          <a:p>
            <a:r>
              <a:rPr lang="en-US" dirty="0"/>
              <a:t>Step 3 indicates what month the blog was published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824634D-9882-224E-B044-F5F068217EC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Guide more visitors to 2019-wedding-portfolio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D58712-2DDB-7947-AFBE-46C87F08C71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Change single variables and watch metrics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5A0FBA7-152E-2A40-9A55-CE548023193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Behavior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9C559E-E814-BE41-8479-0BAED564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335" y="1400572"/>
            <a:ext cx="4911866" cy="9521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FBCC49-327F-194C-B715-501168E87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069" y="2342681"/>
            <a:ext cx="4916019" cy="7032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AEB12D-A4DA-4946-AD55-401CC7E44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363" y="3059472"/>
            <a:ext cx="4990183" cy="86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4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7F100350-8A51-224B-812F-C811B0AE166C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1781796"/>
            <a:ext cx="5544001" cy="216877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23B65-6366-DD46-A0F1-DF2DE6E213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57759" y="1432899"/>
            <a:ext cx="1329892" cy="219075"/>
          </a:xfrm>
        </p:spPr>
        <p:txBody>
          <a:bodyPr/>
          <a:lstStyle/>
          <a:p>
            <a:r>
              <a:rPr lang="en-US" dirty="0"/>
              <a:t>Site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12F30-B9C2-8F43-97B3-08AE84547E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17</a:t>
            </a:fld>
            <a:endParaRPr lang="en-US" noProof="0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0B69D79-E53C-AA46-B20B-29270CDB6C3D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383636" y="1024256"/>
            <a:ext cx="5539910" cy="134414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0E27BE-CC5B-E748-A6C3-5DD3A972375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Exit Pages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61E8C5-2A55-CC41-BF54-7B967D49AB1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Speed Suggestions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1A077-FAAF-7346-A2B5-A3566C58AFE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wedding-photography-style has a low % exit (number of exits / number of pageviews)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C06468-9906-D74D-8809-915D96F4186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Many pages would benefit from 5+ changes</a:t>
            </a:r>
          </a:p>
          <a:p>
            <a:r>
              <a:rPr lang="en-US" dirty="0" err="1"/>
              <a:t>PageSpeed</a:t>
            </a:r>
            <a:r>
              <a:rPr lang="en-US" dirty="0"/>
              <a:t> Suggestions links offer exact suggestions and list saving potential for specific images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DAAA0F-5F52-DD44-ADE3-413B004D3DF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Build out and add to wedding-photography-style page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070306-CA36-9744-9AA5-D86A3DF856C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developers.google.com</a:t>
            </a:r>
            <a:r>
              <a:rPr lang="en-US" dirty="0"/>
              <a:t> page suggestions to improve site speed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768A65-B949-9349-8016-1BD69C36F65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4663" y="603845"/>
            <a:ext cx="5264150" cy="829668"/>
          </a:xfrm>
        </p:spPr>
        <p:txBody>
          <a:bodyPr/>
          <a:lstStyle/>
          <a:p>
            <a:r>
              <a:rPr lang="en-US" dirty="0"/>
              <a:t>Behavior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B12E30-3269-5341-B341-4937C16815B7}"/>
              </a:ext>
            </a:extLst>
          </p:cNvPr>
          <p:cNvCxnSpPr>
            <a:cxnSpLocks/>
          </p:cNvCxnSpPr>
          <p:nvPr/>
        </p:nvCxnSpPr>
        <p:spPr>
          <a:xfrm>
            <a:off x="6593869" y="684231"/>
            <a:ext cx="1828800" cy="0"/>
          </a:xfrm>
          <a:prstGeom prst="straightConnector1">
            <a:avLst/>
          </a:prstGeom>
          <a:ln w="635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856085-A122-DA47-B155-A1C015E12E77}"/>
              </a:ext>
            </a:extLst>
          </p:cNvPr>
          <p:cNvSpPr txBox="1"/>
          <p:nvPr/>
        </p:nvSpPr>
        <p:spPr>
          <a:xfrm>
            <a:off x="8413872" y="537331"/>
            <a:ext cx="1507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Site Speed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210118-0DEE-E841-9165-A70163A55409}"/>
              </a:ext>
            </a:extLst>
          </p:cNvPr>
          <p:cNvCxnSpPr>
            <a:cxnSpLocks/>
          </p:cNvCxnSpPr>
          <p:nvPr/>
        </p:nvCxnSpPr>
        <p:spPr>
          <a:xfrm>
            <a:off x="9904333" y="686850"/>
            <a:ext cx="1828800" cy="0"/>
          </a:xfrm>
          <a:prstGeom prst="straightConnector1">
            <a:avLst/>
          </a:prstGeom>
          <a:ln w="635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2A684F5-B49C-B145-AC55-E0DA0E1E4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28" y="2708858"/>
            <a:ext cx="2642378" cy="10257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697BF9-7B1D-1345-AC1E-61ED171E4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2976" y="2639198"/>
            <a:ext cx="2870570" cy="116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40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E1BED-53BC-CC49-8439-8EACF5DD3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76AF177-204A-5444-82C4-13AB99285D0E}"/>
              </a:ext>
            </a:extLst>
          </p:cNvPr>
          <p:cNvSpPr txBox="1">
            <a:spLocks/>
          </p:cNvSpPr>
          <p:nvPr/>
        </p:nvSpPr>
        <p:spPr>
          <a:xfrm>
            <a:off x="1140698" y="4119824"/>
            <a:ext cx="3515061" cy="1535598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BEHAVIOR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000" i="1" dirty="0">
                <a:solidFill>
                  <a:schemeClr val="bg1"/>
                </a:solidFill>
              </a:rPr>
              <a:t>Action Item Recap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128DF1D-D03F-D640-A850-DF505B83F994}"/>
              </a:ext>
            </a:extLst>
          </p:cNvPr>
          <p:cNvSpPr txBox="1">
            <a:spLocks/>
          </p:cNvSpPr>
          <p:nvPr/>
        </p:nvSpPr>
        <p:spPr>
          <a:xfrm>
            <a:off x="2351312" y="1165608"/>
            <a:ext cx="8802356" cy="3748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en-US" sz="1800" dirty="0"/>
              <a:t>Guide more visitors to 2019-wedding-portfolio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Use content drilldown to experiment with variables and watch success of blogs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Build out and add to wedding-photography-style page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Use </a:t>
            </a:r>
            <a:r>
              <a:rPr lang="en-US" sz="1800" dirty="0" err="1"/>
              <a:t>developers.google.com</a:t>
            </a:r>
            <a:r>
              <a:rPr lang="en-US" sz="1800" dirty="0"/>
              <a:t> page suggestions to improve site speed</a:t>
            </a:r>
          </a:p>
          <a:p>
            <a:pPr marL="171450" indent="-171450">
              <a:lnSpc>
                <a:spcPct val="150000"/>
              </a:lnSpc>
            </a:pPr>
            <a:endParaRPr lang="en-US" sz="1800" dirty="0"/>
          </a:p>
          <a:p>
            <a:pPr marL="171450" indent="-171450">
              <a:lnSpc>
                <a:spcPct val="150000"/>
              </a:lnSpc>
            </a:pPr>
            <a:endParaRPr lang="en-US" sz="1800" dirty="0"/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01012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 descr="Picture Placeholder">
            <a:extLst>
              <a:ext uri="{FF2B5EF4-FFF2-40B4-BE49-F238E27FC236}">
                <a16:creationId xmlns:a16="http://schemas.microsoft.com/office/drawing/2014/main" id="{56BB82C0-2EA9-4A57-BB24-0BB8A9F32B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8219" y="117927"/>
            <a:ext cx="11875561" cy="6740073"/>
          </a:xfr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90AD24-FD1D-4ABB-92B5-66208BA21B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86B753-3E21-4D51-BC63-2AB2BA7D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74F8B37-EA27-467F-9EFE-7FC36A86D6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4000" y="5456256"/>
            <a:ext cx="2058330" cy="779622"/>
          </a:xfrm>
        </p:spPr>
        <p:txBody>
          <a:bodyPr anchor="ctr"/>
          <a:lstStyle/>
          <a:p>
            <a:pPr algn="ctr"/>
            <a:r>
              <a:rPr lang="en-US" dirty="0"/>
              <a:t>Events</a:t>
            </a:r>
          </a:p>
        </p:txBody>
      </p:sp>
      <p:cxnSp>
        <p:nvCxnSpPr>
          <p:cNvPr id="24" name="Straight Connector 23" descr="decorative element">
            <a:extLst>
              <a:ext uri="{FF2B5EF4-FFF2-40B4-BE49-F238E27FC236}">
                <a16:creationId xmlns:a16="http://schemas.microsoft.com/office/drawing/2014/main" id="{5330A903-333F-4C8F-89B7-9C6C7F55A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111637"/>
            <a:ext cx="0" cy="66701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 descr="Page Sheen Gradient">
            <a:extLst>
              <a:ext uri="{FF2B5EF4-FFF2-40B4-BE49-F238E27FC236}">
                <a16:creationId xmlns:a16="http://schemas.microsoft.com/office/drawing/2014/main" id="{A5466C16-B345-495B-B1B4-99E6DC0CDAB2}"/>
              </a:ext>
            </a:extLst>
          </p:cNvPr>
          <p:cNvSpPr/>
          <p:nvPr/>
        </p:nvSpPr>
        <p:spPr>
          <a:xfrm flipH="1">
            <a:off x="6096001" y="117927"/>
            <a:ext cx="1921578" cy="673800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37000">
                <a:schemeClr val="bg1">
                  <a:lumMod val="95000"/>
                  <a:alpha val="28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1">
            <a:extLst>
              <a:ext uri="{FF2B5EF4-FFF2-40B4-BE49-F238E27FC236}">
                <a16:creationId xmlns:a16="http://schemas.microsoft.com/office/drawing/2014/main" id="{48C5EDE4-D12E-114A-9164-353D1A852187}"/>
              </a:ext>
            </a:extLst>
          </p:cNvPr>
          <p:cNvSpPr txBox="1">
            <a:spLocks/>
          </p:cNvSpPr>
          <p:nvPr/>
        </p:nvSpPr>
        <p:spPr>
          <a:xfrm>
            <a:off x="9575668" y="5456256"/>
            <a:ext cx="2077532" cy="779622"/>
          </a:xfrm>
          <a:prstGeom prst="rect">
            <a:avLst/>
          </a:prstGeom>
          <a:solidFill>
            <a:schemeClr val="tx1"/>
          </a:solidFill>
        </p:spPr>
        <p:txBody>
          <a:bodyPr vert="horz" lIns="144000" tIns="0" rIns="720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266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Goals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A9F015-89CD-EA4F-B2B8-FA64DB5F8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9" y="1283458"/>
            <a:ext cx="5487070" cy="1561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C45553-5E0E-BF43-B93C-1112191E3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365" y="714736"/>
            <a:ext cx="5387835" cy="2072820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9BB99EF-833D-3948-B23B-2D74ABC9BF1B}"/>
              </a:ext>
            </a:extLst>
          </p:cNvPr>
          <p:cNvSpPr txBox="1">
            <a:spLocks/>
          </p:cNvSpPr>
          <p:nvPr/>
        </p:nvSpPr>
        <p:spPr>
          <a:xfrm>
            <a:off x="493226" y="3017614"/>
            <a:ext cx="5267764" cy="2207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en-US" sz="1800" dirty="0"/>
              <a:t>Track event for contact page submissions </a:t>
            </a:r>
          </a:p>
          <a:p>
            <a:pPr marL="485775" lvl="1" indent="-171450">
              <a:lnSpc>
                <a:spcPct val="150000"/>
              </a:lnSpc>
            </a:pPr>
            <a:r>
              <a:rPr lang="en-US" sz="1500" dirty="0"/>
              <a:t>Or use Reverse Goal Path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Track events for video plays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Track events for image clicks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348FD89-57BF-1142-9903-44BF72D4CD5C}"/>
              </a:ext>
            </a:extLst>
          </p:cNvPr>
          <p:cNvSpPr txBox="1">
            <a:spLocks/>
          </p:cNvSpPr>
          <p:nvPr/>
        </p:nvSpPr>
        <p:spPr>
          <a:xfrm>
            <a:off x="6505400" y="3168337"/>
            <a:ext cx="5267764" cy="2207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en-US" sz="1800" dirty="0"/>
              <a:t>Engaged Users (minutes, pages visited,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Funnel (homepage -&gt; portfolio -&gt; contact form)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Use a campaign URL builder for links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3662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8F6456-93D2-4823-9B39-270B40C4A6C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315192" y="1275269"/>
            <a:ext cx="3190171" cy="1789476"/>
          </a:xfrm>
        </p:spPr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Display portfolio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Convert 2% more visits into initial inquiry phone call per quarter by leveraging site flow and email campaigns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3F6BCB-5435-4FAC-B5F8-A6D9050557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034395-1AFE-46E5-BCF3-CA5377EF7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44" y="370047"/>
            <a:ext cx="6607574" cy="516298"/>
          </a:xfrm>
        </p:spPr>
        <p:txBody>
          <a:bodyPr/>
          <a:lstStyle/>
          <a:p>
            <a:r>
              <a:rPr lang="en-US" dirty="0"/>
              <a:t>Mission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32DE2-5C7C-4C34-B421-F1AF76FEEA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16334" y="1913749"/>
            <a:ext cx="4622242" cy="2692958"/>
          </a:xfrm>
        </p:spPr>
        <p:txBody>
          <a:bodyPr/>
          <a:lstStyle/>
          <a:p>
            <a:r>
              <a:rPr lang="en-US" sz="3600" dirty="0"/>
              <a:t>To provide candid photography coverage of special moments on clients’ wedding day.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7B27F24-8A98-9148-9180-2B29CF9195FB}"/>
              </a:ext>
            </a:extLst>
          </p:cNvPr>
          <p:cNvSpPr txBox="1">
            <a:spLocks/>
          </p:cNvSpPr>
          <p:nvPr/>
        </p:nvSpPr>
        <p:spPr>
          <a:xfrm>
            <a:off x="8023790" y="618148"/>
            <a:ext cx="2852748" cy="5162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Goals: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D30E6D3-ABC7-2F4E-B426-4542E895F7DC}"/>
              </a:ext>
            </a:extLst>
          </p:cNvPr>
          <p:cNvSpPr txBox="1">
            <a:spLocks/>
          </p:cNvSpPr>
          <p:nvPr/>
        </p:nvSpPr>
        <p:spPr>
          <a:xfrm>
            <a:off x="8315192" y="3731016"/>
            <a:ext cx="3190171" cy="22979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Number of pages visited per session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Length of session time per visit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Number of initial contact call booked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0F84DAFA-6553-0B4F-A9BB-16B1CCEF3340}"/>
              </a:ext>
            </a:extLst>
          </p:cNvPr>
          <p:cNvSpPr txBox="1">
            <a:spLocks/>
          </p:cNvSpPr>
          <p:nvPr/>
        </p:nvSpPr>
        <p:spPr>
          <a:xfrm>
            <a:off x="8023790" y="3064745"/>
            <a:ext cx="2852748" cy="5162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KPIs: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32E17-F45B-4845-A832-338EBD9ED030}"/>
              </a:ext>
            </a:extLst>
          </p:cNvPr>
          <p:cNvSpPr txBox="1"/>
          <p:nvPr/>
        </p:nvSpPr>
        <p:spPr>
          <a:xfrm>
            <a:off x="534144" y="6160936"/>
            <a:ext cx="6338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Date Range of Audit:</a:t>
            </a:r>
            <a:r>
              <a:rPr lang="en-US" sz="1400" dirty="0"/>
              <a:t> February 2020 – July 2020 (last 6 months)</a:t>
            </a:r>
          </a:p>
        </p:txBody>
      </p:sp>
    </p:spTree>
    <p:extLst>
      <p:ext uri="{BB962C8B-B14F-4D97-AF65-F5344CB8AC3E}">
        <p14:creationId xmlns:p14="http://schemas.microsoft.com/office/powerpoint/2010/main" val="464860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D79CF26-5E76-F242-9A01-166A8ACF5611}"/>
              </a:ext>
            </a:extLst>
          </p:cNvPr>
          <p:cNvPicPr preferRelativeResize="0">
            <a:picLocks noGrp="1" noChangeAspect="1"/>
          </p:cNvPicPr>
          <p:nvPr>
            <p:ph type="pic" sz="quarter" idx="29"/>
          </p:nvPr>
        </p:nvPicPr>
        <p:blipFill>
          <a:blip r:embed="rId3"/>
          <a:stretch>
            <a:fillRect/>
          </a:stretch>
        </p:blipFill>
        <p:spPr>
          <a:xfrm>
            <a:off x="-587930" y="299711"/>
            <a:ext cx="13289896" cy="427720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7A3EA-4C15-4FDA-8CC7-3DBB337622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95BC3-CA49-43AA-943D-145C631E91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722725" y="3698650"/>
            <a:ext cx="7030168" cy="2501184"/>
          </a:xfrm>
        </p:spPr>
        <p:txBody>
          <a:bodyPr/>
          <a:lstStyle/>
          <a:p>
            <a:r>
              <a:rPr lang="en-US" sz="2800" dirty="0"/>
              <a:t>“Information technology and business are becoming inextricably interwoven. I don’t think anybody can talk meaningfully about one without talking about the other.”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EDDC39-7E24-4663-B47E-EFC6A37DCA0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752269" y="5880835"/>
            <a:ext cx="2439523" cy="313930"/>
          </a:xfrm>
        </p:spPr>
        <p:txBody>
          <a:bodyPr/>
          <a:lstStyle/>
          <a:p>
            <a:r>
              <a:rPr lang="en-US" dirty="0"/>
              <a:t>Bill Gates</a:t>
            </a:r>
          </a:p>
        </p:txBody>
      </p:sp>
    </p:spTree>
    <p:extLst>
      <p:ext uri="{BB962C8B-B14F-4D97-AF65-F5344CB8AC3E}">
        <p14:creationId xmlns:p14="http://schemas.microsoft.com/office/powerpoint/2010/main" val="183236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 descr="Picture Placeholder">
            <a:extLst>
              <a:ext uri="{FF2B5EF4-FFF2-40B4-BE49-F238E27FC236}">
                <a16:creationId xmlns:a16="http://schemas.microsoft.com/office/drawing/2014/main" id="{8A3CA052-6658-4E1A-851A-E824CCA46C1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28" name="Picture Placeholder 27" descr="Picture Placeholder">
            <a:extLst>
              <a:ext uri="{FF2B5EF4-FFF2-40B4-BE49-F238E27FC236}">
                <a16:creationId xmlns:a16="http://schemas.microsoft.com/office/drawing/2014/main" id="{18EE7656-71BF-48D5-AA7C-3A58D010D8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9" name="Picture Placeholder 28" descr="Picture Placeholder">
            <a:extLst>
              <a:ext uri="{FF2B5EF4-FFF2-40B4-BE49-F238E27FC236}">
                <a16:creationId xmlns:a16="http://schemas.microsoft.com/office/drawing/2014/main" id="{8A3D1381-F90E-46F3-81A0-2217F8CDE52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639CC57-DF03-441F-BE46-4048B82D759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25" name="Picture Placeholder 24" descr="Picture Placeholder">
            <a:extLst>
              <a:ext uri="{FF2B5EF4-FFF2-40B4-BE49-F238E27FC236}">
                <a16:creationId xmlns:a16="http://schemas.microsoft.com/office/drawing/2014/main" id="{236562A2-10BA-4343-9126-27DF6C423CF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1A276-720E-40C4-8C25-F52ACCEF61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MM 20YY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21631-E867-4474-A0AB-B8DA732A4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lifetime of loyal service started in Month Year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88C3F-BF68-4F7D-9FD3-203AA0F81D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91B84-5676-4CBE-A23F-62891B125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FA764-04D6-4EF8-A3E3-2E23DE9AB0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Celebrating the retirement of: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226037-F2FE-428F-8D45-05FAD6BFC3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</a:t>
            </a:r>
          </a:p>
        </p:txBody>
      </p:sp>
      <p:sp>
        <p:nvSpPr>
          <p:cNvPr id="26" name="Picture Placeholder 25" descr="Picture Placeholder">
            <a:extLst>
              <a:ext uri="{FF2B5EF4-FFF2-40B4-BE49-F238E27FC236}">
                <a16:creationId xmlns:a16="http://schemas.microsoft.com/office/drawing/2014/main" id="{74B4C9EA-4D60-48DE-9915-B57516D650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19633D1-F8B7-48A2-914F-B7CF795760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Celebrating the retirement of: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A3716E1-DF36-4A1C-BCD5-CECB9199F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ALLAN MARTENSSON</a:t>
            </a:r>
          </a:p>
        </p:txBody>
      </p:sp>
    </p:spTree>
    <p:extLst>
      <p:ext uri="{BB962C8B-B14F-4D97-AF65-F5344CB8AC3E}">
        <p14:creationId xmlns:p14="http://schemas.microsoft.com/office/powerpoint/2010/main" val="62837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A378D-DD84-4591-8FB7-2E1F35C45007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1473200" y="6314825"/>
            <a:ext cx="360000" cy="360000"/>
          </a:xfrm>
        </p:spPr>
        <p:txBody>
          <a:bodyPr/>
          <a:lstStyle/>
          <a:p>
            <a:fld id="{26699011-AD31-4C1E-9097-A1CA72DD0DA4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DF0BC-FF6D-4A57-B5B0-6E7A67BB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59999"/>
            <a:ext cx="2982435" cy="941192"/>
          </a:xfrm>
        </p:spPr>
        <p:txBody>
          <a:bodyPr/>
          <a:lstStyle/>
          <a:p>
            <a:r>
              <a:rPr lang="en-US" dirty="0"/>
              <a:t>Lorem ipsum dolor sit amet</a:t>
            </a:r>
          </a:p>
        </p:txBody>
      </p:sp>
      <p:sp>
        <p:nvSp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52EB6368-1A65-4F6F-A747-115378A6CD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4000" y="1754341"/>
            <a:ext cx="3771720" cy="4190384"/>
          </a:xfrm>
        </p:spPr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EC84771B-53C1-4CB9-9C9D-D26609E3A6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5C46C8-7AEC-4B80-A502-878CAAB06E4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5C4BBB-56DC-4769-BB07-29F7819390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9258BDE-BFDE-DD45-843E-5BBCDE7800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286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 descr="Picture Placeholder">
            <a:extLst>
              <a:ext uri="{FF2B5EF4-FFF2-40B4-BE49-F238E27FC236}">
                <a16:creationId xmlns:a16="http://schemas.microsoft.com/office/drawing/2014/main" id="{44EA1915-6FC0-476B-AC04-2E25893070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24" name="Picture Placeholder 23" descr="Picture Placeholder">
            <a:extLst>
              <a:ext uri="{FF2B5EF4-FFF2-40B4-BE49-F238E27FC236}">
                <a16:creationId xmlns:a16="http://schemas.microsoft.com/office/drawing/2014/main" id="{81252996-4545-412A-84F8-FA4344D49E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5" name="Picture Placeholder 24" descr="Picture Placeholder">
            <a:extLst>
              <a:ext uri="{FF2B5EF4-FFF2-40B4-BE49-F238E27FC236}">
                <a16:creationId xmlns:a16="http://schemas.microsoft.com/office/drawing/2014/main" id="{CB0C47AF-C809-44C7-B7B2-612D4477A6E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26" name="Picture Placeholder 25" descr="Picture Placeholder">
            <a:extLst>
              <a:ext uri="{FF2B5EF4-FFF2-40B4-BE49-F238E27FC236}">
                <a16:creationId xmlns:a16="http://schemas.microsoft.com/office/drawing/2014/main" id="{69F7AF10-C5CD-48D2-94BD-A25544617B8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7" name="Picture Placeholder 26" descr="Picture Placeholder">
            <a:extLst>
              <a:ext uri="{FF2B5EF4-FFF2-40B4-BE49-F238E27FC236}">
                <a16:creationId xmlns:a16="http://schemas.microsoft.com/office/drawing/2014/main" id="{4F7D5399-C327-4381-BE35-69799D52B5A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8" name="Picture Placeholder 27" descr="Picture Placeholder">
            <a:extLst>
              <a:ext uri="{FF2B5EF4-FFF2-40B4-BE49-F238E27FC236}">
                <a16:creationId xmlns:a16="http://schemas.microsoft.com/office/drawing/2014/main" id="{18884CF6-61AC-467E-85E5-F371F81F98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29" name="Picture Placeholder 28" descr="Picture Placeholder">
            <a:extLst>
              <a:ext uri="{FF2B5EF4-FFF2-40B4-BE49-F238E27FC236}">
                <a16:creationId xmlns:a16="http://schemas.microsoft.com/office/drawing/2014/main" id="{EFE901BE-8D68-41FC-B90E-B9F22E1A947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BCBD81-84AA-4C64-B379-E0D9268ACF2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7E6B10-8E32-44D4-ABBF-4A9B0DA6FF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8DE40A-9965-4C65-9A56-313164F7C8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3C2A35-5068-4B1A-8492-772F6101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Variety Slide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475990A-5D82-44A0-A5CE-D0E8711F1D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FD8BFB8-0EE2-4F8A-9289-B7E356E8B98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BADGE TEXT</a:t>
            </a:r>
          </a:p>
        </p:txBody>
      </p:sp>
    </p:spTree>
    <p:extLst>
      <p:ext uri="{BB962C8B-B14F-4D97-AF65-F5344CB8AC3E}">
        <p14:creationId xmlns:p14="http://schemas.microsoft.com/office/powerpoint/2010/main" val="2299681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AB7D099-5143-4858-9512-5E1FA28E3DE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7911E24-BB7A-4A72-8A10-7F3E8D0FEE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C94C758-0E7E-44CA-8258-2DB8C357D54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21" name="Picture Placeholder 20" descr="Picture Placeholder">
            <a:extLst>
              <a:ext uri="{FF2B5EF4-FFF2-40B4-BE49-F238E27FC236}">
                <a16:creationId xmlns:a16="http://schemas.microsoft.com/office/drawing/2014/main" id="{BCCBADBF-CD83-489F-9386-F919EFF1BA0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3" name="Picture Placeholder 22" descr="Picture Placeholder">
            <a:extLst>
              <a:ext uri="{FF2B5EF4-FFF2-40B4-BE49-F238E27FC236}">
                <a16:creationId xmlns:a16="http://schemas.microsoft.com/office/drawing/2014/main" id="{0405EAF9-AD97-4605-82B8-561E3E5E06A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5" name="Picture Placeholder 24" descr="Picture Placeholder">
            <a:extLst>
              <a:ext uri="{FF2B5EF4-FFF2-40B4-BE49-F238E27FC236}">
                <a16:creationId xmlns:a16="http://schemas.microsoft.com/office/drawing/2014/main" id="{3C5CA835-9D6A-474A-8BE2-1EE6651D266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24" name="Picture Placeholder 23" descr="Picture Placeholder">
            <a:extLst>
              <a:ext uri="{FF2B5EF4-FFF2-40B4-BE49-F238E27FC236}">
                <a16:creationId xmlns:a16="http://schemas.microsoft.com/office/drawing/2014/main" id="{F59C24B6-4C8C-4212-89FC-8DB10A4E5F2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0" name="Picture Placeholder 19" descr="Picture Placeholder">
            <a:extLst>
              <a:ext uri="{FF2B5EF4-FFF2-40B4-BE49-F238E27FC236}">
                <a16:creationId xmlns:a16="http://schemas.microsoft.com/office/drawing/2014/main" id="{A75316D0-71EB-49B3-8C05-2796276317C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22" name="Picture Placeholder 21" descr="Picture Placeholder">
            <a:extLst>
              <a:ext uri="{FF2B5EF4-FFF2-40B4-BE49-F238E27FC236}">
                <a16:creationId xmlns:a16="http://schemas.microsoft.com/office/drawing/2014/main" id="{FC8CE03B-7514-40C6-9AAE-72F72D18090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2702D28-3072-4358-B0D1-3F20E90EEC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B92F51A5-0461-4206-9A23-2C02EA7C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Variety 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94EEBF9-D95A-4AFE-B261-70BDCA07FAF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BADGE TEXT</a:t>
            </a:r>
          </a:p>
        </p:txBody>
      </p:sp>
    </p:spTree>
    <p:extLst>
      <p:ext uri="{BB962C8B-B14F-4D97-AF65-F5344CB8AC3E}">
        <p14:creationId xmlns:p14="http://schemas.microsoft.com/office/powerpoint/2010/main" val="441278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19DF788-4FF7-4948-89FE-77EAB056C8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4" name="Picture Placeholder 13" descr="Picture Placeholder">
            <a:extLst>
              <a:ext uri="{FF2B5EF4-FFF2-40B4-BE49-F238E27FC236}">
                <a16:creationId xmlns:a16="http://schemas.microsoft.com/office/drawing/2014/main" id="{BE681F5F-8E34-45D0-804F-ADB8B779221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15" name="Picture Placeholder 14" descr="Picture Placeholder">
            <a:extLst>
              <a:ext uri="{FF2B5EF4-FFF2-40B4-BE49-F238E27FC236}">
                <a16:creationId xmlns:a16="http://schemas.microsoft.com/office/drawing/2014/main" id="{70CF1D92-F14C-47CF-B09E-5338176C922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16" name="Picture Placeholder 15" descr="Picture Placeholder">
            <a:extLst>
              <a:ext uri="{FF2B5EF4-FFF2-40B4-BE49-F238E27FC236}">
                <a16:creationId xmlns:a16="http://schemas.microsoft.com/office/drawing/2014/main" id="{9A2DED56-7966-437B-9BBD-F392C6D9A0A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7" name="Picture Placeholder 16" descr="Picture Placeholder">
            <a:extLst>
              <a:ext uri="{FF2B5EF4-FFF2-40B4-BE49-F238E27FC236}">
                <a16:creationId xmlns:a16="http://schemas.microsoft.com/office/drawing/2014/main" id="{E413CE35-E99B-4675-9298-159AA851BDD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8" name="Picture Placeholder 17" descr="Picture Placeholder">
            <a:extLst>
              <a:ext uri="{FF2B5EF4-FFF2-40B4-BE49-F238E27FC236}">
                <a16:creationId xmlns:a16="http://schemas.microsoft.com/office/drawing/2014/main" id="{54482BF7-728B-48BB-9A7A-30788D37538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CC906F-B634-423C-9900-86A07F9359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BADGE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87DAA9-CC06-4747-8C68-ACE468BF0F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9B43A3-504D-44F5-A22A-9627D2C198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6375B8-230B-4993-A0F4-C2D3C0628E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A7568-1FD6-4570-92EE-2EF5E9DE3F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E1A6561-3F7B-4658-A1EF-FCA8AB6A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Page Spread</a:t>
            </a:r>
          </a:p>
        </p:txBody>
      </p:sp>
    </p:spTree>
    <p:extLst>
      <p:ext uri="{BB962C8B-B14F-4D97-AF65-F5344CB8AC3E}">
        <p14:creationId xmlns:p14="http://schemas.microsoft.com/office/powerpoint/2010/main" val="4011389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DF1D17-529E-4CE5-A621-B29D5D6B7D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Etiam aliquet eu mi quis lacinia. Ut fermentum a magna ut eleifend.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42D355-4E6F-4B5F-BEB9-060645F79F1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90AD24-FD1D-4ABB-92B5-66208BA21B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86B753-3E21-4D51-BC63-2AB2BA7D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Page Image</a:t>
            </a:r>
          </a:p>
        </p:txBody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F4DC5344-9B35-4F92-8835-671CCEA6F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117927"/>
            <a:ext cx="5937785" cy="6740073"/>
          </a:xfrm>
        </p:spPr>
      </p:sp>
      <p:sp>
        <p:nvSpPr>
          <p:cNvPr id="8" name="Picture Placeholder 7" descr="Picture Placeholder">
            <a:extLst>
              <a:ext uri="{FF2B5EF4-FFF2-40B4-BE49-F238E27FC236}">
                <a16:creationId xmlns:a16="http://schemas.microsoft.com/office/drawing/2014/main" id="{B74EB11A-BB71-49CD-88E2-9935CBBC8E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461A95-24C3-4454-93C3-B2446AD4F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87154C9C-C60E-4DBF-AAA5-49CE7561AFB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A4219D-C7BD-4E73-A2EE-86C0439A243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90726FE1-CE27-4710-9003-917839E6DE6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957940F-C257-4C0E-BB6F-3E95C49C4D3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15" name="Picture Placeholder 14" descr="Picture Placeholder">
            <a:extLst>
              <a:ext uri="{FF2B5EF4-FFF2-40B4-BE49-F238E27FC236}">
                <a16:creationId xmlns:a16="http://schemas.microsoft.com/office/drawing/2014/main" id="{359523E9-3B65-4E5E-BF5C-EC66FD62024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DB62ABE-5AC5-4D15-88C6-04101762031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17" name="Picture Placeholder 16" descr="Picture Placeholder">
            <a:extLst>
              <a:ext uri="{FF2B5EF4-FFF2-40B4-BE49-F238E27FC236}">
                <a16:creationId xmlns:a16="http://schemas.microsoft.com/office/drawing/2014/main" id="{A3FC8261-32D1-440D-BC37-C9DE7E60CB5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8DF6DC-7890-439C-B8B4-C2BD289C7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19" name="Picture Placeholder 18" descr="Picture Placeholder">
            <a:extLst>
              <a:ext uri="{FF2B5EF4-FFF2-40B4-BE49-F238E27FC236}">
                <a16:creationId xmlns:a16="http://schemas.microsoft.com/office/drawing/2014/main" id="{AD4D40DE-AB18-48CD-B734-DB519E65D34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21" name="Rectangle 20" descr="Page Sheen Gradient">
            <a:extLst>
              <a:ext uri="{FF2B5EF4-FFF2-40B4-BE49-F238E27FC236}">
                <a16:creationId xmlns:a16="http://schemas.microsoft.com/office/drawing/2014/main" id="{D7BF3F44-D1BE-4A7C-80BC-E5B24FF4C7D3}"/>
              </a:ext>
            </a:extLst>
          </p:cNvPr>
          <p:cNvSpPr/>
          <p:nvPr/>
        </p:nvSpPr>
        <p:spPr>
          <a:xfrm flipH="1">
            <a:off x="6096001" y="117927"/>
            <a:ext cx="1921578" cy="673800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37000">
                <a:schemeClr val="bg1">
                  <a:lumMod val="95000"/>
                  <a:alpha val="28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80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1D17D-17C1-4D27-98E5-3FCC6954E4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0962E8-5405-469A-ACD3-5B5942C0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4" name="Media Placeholder 3" descr="video placeholder">
            <a:extLst>
              <a:ext uri="{FF2B5EF4-FFF2-40B4-BE49-F238E27FC236}">
                <a16:creationId xmlns:a16="http://schemas.microsoft.com/office/drawing/2014/main" id="{0A1342E1-55C3-4691-B488-4D536726DDCE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159156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67FED7C-4BD6-6149-B91D-6872D1FBB533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96899" y="1810234"/>
            <a:ext cx="5486713" cy="148411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75D92-2373-5940-8FC0-FE8C25E2F9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Demographics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15497-7E0F-BA4D-8E1C-9AED0D450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3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84F0D48-B46A-1143-B1F6-678EAF7C649A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379563" y="876648"/>
            <a:ext cx="5531458" cy="239264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08CE8B-D80C-2943-971B-ED05D604DF7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8799" y="3637694"/>
            <a:ext cx="5544001" cy="789671"/>
          </a:xfrm>
        </p:spPr>
        <p:txBody>
          <a:bodyPr/>
          <a:lstStyle/>
          <a:p>
            <a:r>
              <a:rPr lang="en-US" dirty="0"/>
              <a:t>Gender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502827-EB73-4041-96AB-7469EFF16BC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21046" y="3637693"/>
            <a:ext cx="5502500" cy="789671"/>
          </a:xfrm>
        </p:spPr>
        <p:txBody>
          <a:bodyPr/>
          <a:lstStyle/>
          <a:p>
            <a:r>
              <a:rPr lang="en-US" dirty="0"/>
              <a:t>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DD36DA-803A-2541-ABFD-F9E1D20973D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49449" y="4609578"/>
            <a:ext cx="4016974" cy="1369846"/>
          </a:xfrm>
        </p:spPr>
        <p:txBody>
          <a:bodyPr/>
          <a:lstStyle/>
          <a:p>
            <a:r>
              <a:rPr lang="en-US" dirty="0"/>
              <a:t>Visitors are 70% female</a:t>
            </a:r>
          </a:p>
          <a:p>
            <a:r>
              <a:rPr lang="en-US" dirty="0"/>
              <a:t>Female visitors have a higher bounce rate</a:t>
            </a:r>
          </a:p>
          <a:p>
            <a:r>
              <a:rPr lang="en-US" dirty="0"/>
              <a:t>Female visitors have fewer AND shorter sessions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94D642-807F-234F-A4B4-690E3723820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839200" y="4609578"/>
            <a:ext cx="3003066" cy="1370917"/>
          </a:xfrm>
        </p:spPr>
        <p:txBody>
          <a:bodyPr/>
          <a:lstStyle/>
          <a:p>
            <a:r>
              <a:rPr lang="en-US" dirty="0"/>
              <a:t>Most visitors are 25-34 years old</a:t>
            </a:r>
          </a:p>
          <a:p>
            <a:r>
              <a:rPr lang="en-US" dirty="0"/>
              <a:t>25-34 year </a:t>
            </a:r>
            <a:r>
              <a:rPr lang="en-US" dirty="0" err="1"/>
              <a:t>olds</a:t>
            </a:r>
            <a:r>
              <a:rPr lang="en-US" dirty="0"/>
              <a:t> have a higher than average bounce rate</a:t>
            </a:r>
          </a:p>
          <a:p>
            <a:r>
              <a:rPr lang="en-US" dirty="0"/>
              <a:t>25-34 year </a:t>
            </a:r>
            <a:r>
              <a:rPr lang="en-US" dirty="0" err="1"/>
              <a:t>olds</a:t>
            </a:r>
            <a:r>
              <a:rPr lang="en-US" dirty="0"/>
              <a:t> have a lower than average session duration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4C9BA6-0837-9B4A-982B-D3B598D1129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Tailor the site to female audience (user testing, comparative analysis)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8ACD79-05B7-0543-B583-F134D8F2A28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365E4C-3C23-C44B-A601-9D96EEDF926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5E932A8-697F-A349-81ED-31ADD151F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99" y="4592975"/>
            <a:ext cx="1390650" cy="13864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7E41AF-8073-554C-8E35-ECB363FED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563" y="4609578"/>
            <a:ext cx="2286661" cy="143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14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177A188-A727-0548-B3A9-0E2C9568E5A0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1759341"/>
            <a:ext cx="5548768" cy="23575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B9AE4-7DE2-0E49-B4C9-8B0C478921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Interests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6961C-7578-A44C-A613-5393FD7E4B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4</a:t>
            </a:fld>
            <a:endParaRPr lang="en-US" noProof="0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7CDD0F8-DB26-B348-968D-572DE2C74B76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3"/>
          <a:srcRect l="6431" r="6431"/>
          <a:stretch>
            <a:fillRect/>
          </a:stretch>
        </p:blipFill>
        <p:spPr>
          <a:xfrm>
            <a:off x="6541200" y="1759341"/>
            <a:ext cx="5292000" cy="31507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F89FE9-24CB-284D-800E-3CE7832ADCA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8799" y="4153383"/>
            <a:ext cx="5544001" cy="789671"/>
          </a:xfrm>
        </p:spPr>
        <p:txBody>
          <a:bodyPr/>
          <a:lstStyle/>
          <a:p>
            <a:r>
              <a:rPr lang="en-US" dirty="0"/>
              <a:t>Affinity Categories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628592-3B10-6D4E-9B0B-FCDF56C508F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Pet lovers have a higher than average bounce rate</a:t>
            </a:r>
          </a:p>
          <a:p>
            <a:r>
              <a:rPr lang="en-US" dirty="0"/>
              <a:t>Outdoor enthusiasts have more AND longer sessions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17464D-941E-2748-B618-41613D6D4F9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Add animal shots from weddings?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645D227-FB9B-CC4E-BA91-3197268F369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983C52-6C52-3D41-BC68-B71D329FC30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</p:spTree>
    <p:extLst>
      <p:ext uri="{BB962C8B-B14F-4D97-AF65-F5344CB8AC3E}">
        <p14:creationId xmlns:p14="http://schemas.microsoft.com/office/powerpoint/2010/main" val="272113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E4B2181-17F5-7B4D-A697-DBEB004D6925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2117468"/>
            <a:ext cx="5593877" cy="152978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5858A-7334-E04A-ACE8-00F9227874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CE25F-D15F-3F49-84FA-E1D5E007B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5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26D45F4-7510-8049-AD83-A0A901EF2FCC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421046" y="491017"/>
            <a:ext cx="5412154" cy="162645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F73000-2458-364C-80D9-B5842A0D16A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8799" y="4112743"/>
            <a:ext cx="5544001" cy="789671"/>
          </a:xfrm>
        </p:spPr>
        <p:txBody>
          <a:bodyPr/>
          <a:lstStyle/>
          <a:p>
            <a:r>
              <a:rPr lang="en-US" dirty="0"/>
              <a:t>New vs Returning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BFFA3B-C1E5-FD42-9E41-D960BA08A2C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Engagement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F3C4B1-9CBC-E84B-A052-6766E230EB3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58799" y="5095186"/>
            <a:ext cx="5407624" cy="884238"/>
          </a:xfrm>
        </p:spPr>
        <p:txBody>
          <a:bodyPr/>
          <a:lstStyle/>
          <a:p>
            <a:r>
              <a:rPr lang="en-US" dirty="0"/>
              <a:t>Returning visitors are more engaged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1A9E74-E7C1-3749-B30F-74B18D35EAF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Many sessions and pageviews between 181-600 secs (3-10 mins)</a:t>
            </a:r>
          </a:p>
          <a:p>
            <a:r>
              <a:rPr lang="en-US" dirty="0"/>
              <a:t>Large number of &lt;=10 sec visits likely due to bounce rate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86B7AF-DE01-7E4F-A7CB-816173458CF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91A876-AC2F-6748-A48E-3F8C7817770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A8ED4-4C68-0344-AE69-375FF6BFF91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B40A85-2F97-6F40-B111-E38F73BA6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876" y="2237686"/>
            <a:ext cx="5452170" cy="164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68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7BA9898-DC34-6F48-940A-82636A41EC3C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2023679"/>
            <a:ext cx="5544001" cy="173767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DAF52-FAB5-2C49-9F43-F8A566ECA9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B74D-5EEB-6747-AC62-36019A7C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6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9082E03-1228-BC46-9395-7C3EA7349401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421046" y="761511"/>
            <a:ext cx="5502500" cy="299984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E50A94-D1B4-AB40-8A8E-C35171E2916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Browser &amp; OS (Operating System)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3B73F2-B99C-C244-9108-F12808FC31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Browser &amp; OS (Screen Resolution)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940A9-EA1C-814E-B6CF-19E055DCB60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100% of visitors using Linux leave immediately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9E9162-CA57-8247-AE68-DCEB11D14B8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Visitors with the highest screen resolutions for Chrome and Firefox  have 100% bounce rate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1FF69A-0C96-3043-96C6-CD43347DC8B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Look into needed tech fixes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6E46D4-EABA-2C4F-8AF2-E27BB23F5F4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Look into loading times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8A6D979-CDAE-8F49-B4EE-9CC62E8E30E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</p:spTree>
    <p:extLst>
      <p:ext uri="{BB962C8B-B14F-4D97-AF65-F5344CB8AC3E}">
        <p14:creationId xmlns:p14="http://schemas.microsoft.com/office/powerpoint/2010/main" val="49605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745325D-CD60-4A4B-87C8-BDE03E30EC66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1968987"/>
            <a:ext cx="5556737" cy="171520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96DA5-852D-5346-925F-2D46E6653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Mobile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C2BE6-9D57-6941-AB82-BEC7D6EE1F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7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D6906AE-ACC9-E54A-87A8-BCB5FC2FF743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429876" y="2053224"/>
            <a:ext cx="5526222" cy="163096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9512DE-8A5E-5A4E-8B23-C502D614D08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FB445-51FB-DE44-89ED-92CA6A0BACD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29876" y="4107650"/>
            <a:ext cx="5502500" cy="789671"/>
          </a:xfrm>
        </p:spPr>
        <p:txBody>
          <a:bodyPr/>
          <a:lstStyle/>
          <a:p>
            <a:r>
              <a:rPr lang="en-US" dirty="0"/>
              <a:t>Overview (City)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739ED7-6EB4-1445-B75A-05A1029FFFF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45% of traffic is on mobile devices</a:t>
            </a:r>
          </a:p>
          <a:p>
            <a:r>
              <a:rPr lang="en-US" dirty="0"/>
              <a:t>Average session duration is much lower on mobile devices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A2D6DE-7735-384A-BBF2-F92C3A40FBB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429876" y="5095185"/>
            <a:ext cx="5493670" cy="885309"/>
          </a:xfrm>
        </p:spPr>
        <p:txBody>
          <a:bodyPr/>
          <a:lstStyle/>
          <a:p>
            <a:r>
              <a:rPr lang="en-US" dirty="0"/>
              <a:t>For Billings alone, more visitors use mobile BUT visitors using desktop have significantly more sessions</a:t>
            </a:r>
          </a:p>
          <a:p>
            <a:r>
              <a:rPr lang="en-US" dirty="0"/>
              <a:t>Visitors using desktop in Billings have a much higher session duration and a significantly lower bounce rate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6AB878-FD2C-4546-9AC8-EDA6D3723F4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Make website more mobile friendly (text color, text quantity, text sizing)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D9E9BE-02A7-8F4A-BFE5-263CBDC7AE2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641515A-7A09-BF4C-B9B4-A1B4A4632D3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</p:spTree>
    <p:extLst>
      <p:ext uri="{BB962C8B-B14F-4D97-AF65-F5344CB8AC3E}">
        <p14:creationId xmlns:p14="http://schemas.microsoft.com/office/powerpoint/2010/main" val="120653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E1BED-53BC-CC49-8439-8EACF5DD3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76AF177-204A-5444-82C4-13AB99285D0E}"/>
              </a:ext>
            </a:extLst>
          </p:cNvPr>
          <p:cNvSpPr txBox="1">
            <a:spLocks/>
          </p:cNvSpPr>
          <p:nvPr/>
        </p:nvSpPr>
        <p:spPr>
          <a:xfrm>
            <a:off x="1040215" y="4461469"/>
            <a:ext cx="3515061" cy="1535598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AUDIENCE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000" i="1" dirty="0">
                <a:solidFill>
                  <a:schemeClr val="bg1"/>
                </a:solidFill>
              </a:rPr>
              <a:t>Action Item Recap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128DF1D-D03F-D640-A850-DF505B83F994}"/>
              </a:ext>
            </a:extLst>
          </p:cNvPr>
          <p:cNvSpPr txBox="1">
            <a:spLocks/>
          </p:cNvSpPr>
          <p:nvPr/>
        </p:nvSpPr>
        <p:spPr>
          <a:xfrm>
            <a:off x="2240781" y="933626"/>
            <a:ext cx="8802356" cy="39599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en-US" sz="1800" dirty="0"/>
              <a:t>Tailor the site to female audience (user testing, comparative analysis) 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Consider adding or featuring animal shots from weddings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Look into needed tech fixes for Linux operating systems 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Look into loading times or other issues for high resolution screens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Make website more mobile friendly (text color, text quantity, text sizing)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4832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75D92-2373-5940-8FC0-FE8C25E2F9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15497-7E0F-BA4D-8E1C-9AED0D450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502827-EB73-4041-96AB-7469EFF16BC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929120" y="1651974"/>
            <a:ext cx="4483120" cy="346866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DD36DA-803A-2541-ABFD-F9E1D20973D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58799" y="4171620"/>
            <a:ext cx="5407624" cy="1807804"/>
          </a:xfrm>
        </p:spPr>
        <p:txBody>
          <a:bodyPr/>
          <a:lstStyle/>
          <a:p>
            <a:r>
              <a:rPr lang="en-US" dirty="0"/>
              <a:t>Most users come from social channels</a:t>
            </a:r>
          </a:p>
          <a:p>
            <a:r>
              <a:rPr lang="en-US" dirty="0"/>
              <a:t>Users visiting from social channels have the highest bounce rate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4C9BA6-0837-9B4A-982B-D3B598D1129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8ACD79-05B7-0543-B583-F134D8F2A28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365E4C-3C23-C44B-A601-9D96EEDF926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EBE81A93-03CB-894E-90BE-958635F8C664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16538" y="2089932"/>
            <a:ext cx="5612333" cy="2081688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9E2B9ABC-AEE5-794A-AC54-8C6094D14376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7025996" y="1779479"/>
            <a:ext cx="4292600" cy="3238500"/>
          </a:xfrm>
        </p:spPr>
      </p:pic>
    </p:spTree>
    <p:extLst>
      <p:ext uri="{BB962C8B-B14F-4D97-AF65-F5344CB8AC3E}">
        <p14:creationId xmlns:p14="http://schemas.microsoft.com/office/powerpoint/2010/main" val="1786267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tingCard-EverydayBarb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471"/>
      </a:accent1>
      <a:accent2>
        <a:srgbClr val="BF0A30"/>
      </a:accent2>
      <a:accent3>
        <a:srgbClr val="353E06"/>
      </a:accent3>
      <a:accent4>
        <a:srgbClr val="798A1B"/>
      </a:accent4>
      <a:accent5>
        <a:srgbClr val="686763"/>
      </a:accent5>
      <a:accent6>
        <a:srgbClr val="B4AF9A"/>
      </a:accent6>
      <a:hlink>
        <a:srgbClr val="003471"/>
      </a:hlink>
      <a:folHlink>
        <a:srgbClr val="003471"/>
      </a:folHlink>
    </a:clrScheme>
    <a:fontScheme name="Custom 171">
      <a:majorFont>
        <a:latin typeface="Bodoni MT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201795_Retirement photo album_SL_V1.potx" id="{D25302EC-46D2-4236-AED9-A74A92911ABB}" vid="{8200252D-F01C-4E9E-A872-CCAE5BD50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5950F6-54F6-4885-8500-BA368B7E8A1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1FDF6D1-3C7E-47EE-9431-82AF246858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74FA83-37F9-42DB-9AFF-75EC5B2EB5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1252</Words>
  <Application>Microsoft Macintosh PowerPoint</Application>
  <PresentationFormat>Widescreen</PresentationFormat>
  <Paragraphs>239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Black</vt:lpstr>
      <vt:lpstr>Bodoni MT</vt:lpstr>
      <vt:lpstr>Calibri</vt:lpstr>
      <vt:lpstr>Cambria</vt:lpstr>
      <vt:lpstr>Times New Roman</vt:lpstr>
      <vt:lpstr>Office Theme</vt:lpstr>
      <vt:lpstr>GOOGLE ANALYTICS WEBSITE AUDIT</vt:lpstr>
      <vt:lpstr>Mission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 </vt:lpstr>
      <vt:lpstr>PowerPoint Presentation</vt:lpstr>
      <vt:lpstr>ALLAN MARTENSSON</vt:lpstr>
      <vt:lpstr>Lorem ipsum dolor sit amet</vt:lpstr>
      <vt:lpstr>Variety Slide Title</vt:lpstr>
      <vt:lpstr>Variety Slide Title</vt:lpstr>
      <vt:lpstr>Double Page Spread</vt:lpstr>
      <vt:lpstr>Half Page Image</vt:lpstr>
      <vt:lpstr>Slide Title</vt:lpstr>
      <vt:lpstr>Customize this Template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dcterms:created xsi:type="dcterms:W3CDTF">2020-08-06T01:59:52Z</dcterms:created>
  <dcterms:modified xsi:type="dcterms:W3CDTF">2020-08-21T07:41:55Z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